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34"/>
  </p:notesMasterIdLst>
  <p:sldIdLst>
    <p:sldId id="289" r:id="rId2"/>
    <p:sldId id="261" r:id="rId3"/>
    <p:sldId id="310" r:id="rId4"/>
    <p:sldId id="312" r:id="rId5"/>
    <p:sldId id="311" r:id="rId6"/>
    <p:sldId id="314" r:id="rId7"/>
    <p:sldId id="315" r:id="rId8"/>
    <p:sldId id="340" r:id="rId9"/>
    <p:sldId id="317" r:id="rId10"/>
    <p:sldId id="341" r:id="rId11"/>
    <p:sldId id="319" r:id="rId12"/>
    <p:sldId id="342" r:id="rId13"/>
    <p:sldId id="321" r:id="rId14"/>
    <p:sldId id="322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06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31" r:id="rId32"/>
    <p:sldId id="309" r:id="rId3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Fira Sans Medium" panose="020B0603050000020004" pitchFamily="34" charset="0"/>
      <p:regular r:id="rId39"/>
      <p:bold r:id="rId40"/>
      <p:italic r:id="rId41"/>
      <p:boldItalic r:id="rId42"/>
    </p:embeddedFont>
    <p:embeddedFont>
      <p:font typeface="Fira Sans SemiBold" panose="020B06030500000200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E80C4-14A6-4019-8B76-293D2387DC05}" v="86" dt="2023-02-13T15:39:27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40" y="120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agalhães" userId="232491feba69c5f5" providerId="LiveId" clId="{AED2AA6C-A675-45A2-A06C-A34797D7E1E1}"/>
    <pc:docChg chg="undo custSel addSld delSld modSld sldOrd">
      <pc:chgData name="Miguel Magalhães" userId="232491feba69c5f5" providerId="LiveId" clId="{AED2AA6C-A675-45A2-A06C-A34797D7E1E1}" dt="2023-02-10T11:57:39.981" v="213" actId="207"/>
      <pc:docMkLst>
        <pc:docMk/>
      </pc:docMkLst>
      <pc:sldChg chg="modSp mod">
        <pc:chgData name="Miguel Magalhães" userId="232491feba69c5f5" providerId="LiveId" clId="{AED2AA6C-A675-45A2-A06C-A34797D7E1E1}" dt="2023-02-10T11:00:26.338" v="129" actId="20577"/>
        <pc:sldMkLst>
          <pc:docMk/>
          <pc:sldMk cId="0" sldId="261"/>
        </pc:sldMkLst>
        <pc:spChg chg="mod">
          <ac:chgData name="Miguel Magalhães" userId="232491feba69c5f5" providerId="LiveId" clId="{AED2AA6C-A675-45A2-A06C-A34797D7E1E1}" dt="2023-02-10T11:00:26.338" v="129" actId="20577"/>
          <ac:spMkLst>
            <pc:docMk/>
            <pc:sldMk cId="0" sldId="261"/>
            <ac:spMk id="1541" creationId="{00000000-0000-0000-0000-000000000000}"/>
          </ac:spMkLst>
        </pc:spChg>
      </pc:sldChg>
      <pc:sldChg chg="modSp mod">
        <pc:chgData name="Miguel Magalhães" userId="232491feba69c5f5" providerId="LiveId" clId="{AED2AA6C-A675-45A2-A06C-A34797D7E1E1}" dt="2023-02-10T11:55:09.287" v="192" actId="20577"/>
        <pc:sldMkLst>
          <pc:docMk/>
          <pc:sldMk cId="1388392631" sldId="291"/>
        </pc:sldMkLst>
        <pc:spChg chg="mod">
          <ac:chgData name="Miguel Magalhães" userId="232491feba69c5f5" providerId="LiveId" clId="{AED2AA6C-A675-45A2-A06C-A34797D7E1E1}" dt="2023-02-10T11:55:09.287" v="192" actId="20577"/>
          <ac:spMkLst>
            <pc:docMk/>
            <pc:sldMk cId="1388392631" sldId="291"/>
            <ac:spMk id="3004" creationId="{00000000-0000-0000-0000-000000000000}"/>
          </ac:spMkLst>
        </pc:spChg>
      </pc:sldChg>
      <pc:sldChg chg="modSp mod">
        <pc:chgData name="Miguel Magalhães" userId="232491feba69c5f5" providerId="LiveId" clId="{AED2AA6C-A675-45A2-A06C-A34797D7E1E1}" dt="2023-02-10T11:52:59.980" v="179"/>
        <pc:sldMkLst>
          <pc:docMk/>
          <pc:sldMk cId="2952999633" sldId="292"/>
        </pc:sldMkLst>
        <pc:spChg chg="mod">
          <ac:chgData name="Miguel Magalhães" userId="232491feba69c5f5" providerId="LiveId" clId="{AED2AA6C-A675-45A2-A06C-A34797D7E1E1}" dt="2023-02-10T11:52:59.980" v="179"/>
          <ac:spMkLst>
            <pc:docMk/>
            <pc:sldMk cId="2952999633" sldId="292"/>
            <ac:spMk id="3003" creationId="{00000000-0000-0000-0000-000000000000}"/>
          </ac:spMkLst>
        </pc:spChg>
        <pc:spChg chg="mod">
          <ac:chgData name="Miguel Magalhães" userId="232491feba69c5f5" providerId="LiveId" clId="{AED2AA6C-A675-45A2-A06C-A34797D7E1E1}" dt="2023-02-10T11:51:07.152" v="175" actId="20577"/>
          <ac:spMkLst>
            <pc:docMk/>
            <pc:sldMk cId="2952999633" sldId="292"/>
            <ac:spMk id="3005" creationId="{00000000-0000-0000-0000-000000000000}"/>
          </ac:spMkLst>
        </pc:spChg>
      </pc:sldChg>
      <pc:sldChg chg="addSp delSp modSp add mod">
        <pc:chgData name="Miguel Magalhães" userId="232491feba69c5f5" providerId="LiveId" clId="{AED2AA6C-A675-45A2-A06C-A34797D7E1E1}" dt="2023-02-10T10:28:09.722" v="65" actId="1076"/>
        <pc:sldMkLst>
          <pc:docMk/>
          <pc:sldMk cId="63828135" sldId="293"/>
        </pc:sldMkLst>
        <pc:spChg chg="del mod">
          <ac:chgData name="Miguel Magalhães" userId="232491feba69c5f5" providerId="LiveId" clId="{AED2AA6C-A675-45A2-A06C-A34797D7E1E1}" dt="2023-02-10T10:21:55.389" v="42" actId="478"/>
          <ac:spMkLst>
            <pc:docMk/>
            <pc:sldMk cId="63828135" sldId="293"/>
            <ac:spMk id="1541" creationId="{00000000-0000-0000-0000-000000000000}"/>
          </ac:spMkLst>
        </pc:spChg>
        <pc:grpChg chg="del">
          <ac:chgData name="Miguel Magalhães" userId="232491feba69c5f5" providerId="LiveId" clId="{AED2AA6C-A675-45A2-A06C-A34797D7E1E1}" dt="2023-02-10T10:21:22.753" v="26" actId="478"/>
          <ac:grpSpMkLst>
            <pc:docMk/>
            <pc:sldMk cId="63828135" sldId="293"/>
            <ac:grpSpMk id="1499" creationId="{00000000-0000-0000-0000-000000000000}"/>
          </ac:grpSpMkLst>
        </pc:grpChg>
        <pc:picChg chg="add mod modCrop">
          <ac:chgData name="Miguel Magalhães" userId="232491feba69c5f5" providerId="LiveId" clId="{AED2AA6C-A675-45A2-A06C-A34797D7E1E1}" dt="2023-02-10T10:28:09.722" v="65" actId="1076"/>
          <ac:picMkLst>
            <pc:docMk/>
            <pc:sldMk cId="63828135" sldId="293"/>
            <ac:picMk id="3" creationId="{56A872C8-DCEA-85CB-8E49-244E0F7D62FD}"/>
          </ac:picMkLst>
        </pc:picChg>
      </pc:sldChg>
      <pc:sldChg chg="add del ord">
        <pc:chgData name="Miguel Magalhães" userId="232491feba69c5f5" providerId="LiveId" clId="{AED2AA6C-A675-45A2-A06C-A34797D7E1E1}" dt="2023-02-10T10:21:40.065" v="34" actId="47"/>
        <pc:sldMkLst>
          <pc:docMk/>
          <pc:sldMk cId="2479070490" sldId="294"/>
        </pc:sldMkLst>
      </pc:sldChg>
      <pc:sldChg chg="addSp delSp modSp add mod">
        <pc:chgData name="Miguel Magalhães" userId="232491feba69c5f5" providerId="LiveId" clId="{AED2AA6C-A675-45A2-A06C-A34797D7E1E1}" dt="2023-02-10T10:28:32.728" v="67" actId="12788"/>
        <pc:sldMkLst>
          <pc:docMk/>
          <pc:sldMk cId="2945508656" sldId="294"/>
        </pc:sldMkLst>
        <pc:picChg chg="del">
          <ac:chgData name="Miguel Magalhães" userId="232491feba69c5f5" providerId="LiveId" clId="{AED2AA6C-A675-45A2-A06C-A34797D7E1E1}" dt="2023-02-10T10:23:22.439" v="51" actId="478"/>
          <ac:picMkLst>
            <pc:docMk/>
            <pc:sldMk cId="2945508656" sldId="294"/>
            <ac:picMk id="3" creationId="{56A872C8-DCEA-85CB-8E49-244E0F7D62FD}"/>
          </ac:picMkLst>
        </pc:picChg>
        <pc:picChg chg="add mod modCrop">
          <ac:chgData name="Miguel Magalhães" userId="232491feba69c5f5" providerId="LiveId" clId="{AED2AA6C-A675-45A2-A06C-A34797D7E1E1}" dt="2023-02-10T10:28:32.728" v="67" actId="12788"/>
          <ac:picMkLst>
            <pc:docMk/>
            <pc:sldMk cId="2945508656" sldId="294"/>
            <ac:picMk id="4" creationId="{376A3A81-442A-E10F-6739-32D28C7425E4}"/>
          </ac:picMkLst>
        </pc:picChg>
      </pc:sldChg>
      <pc:sldChg chg="addSp delSp modSp add mod">
        <pc:chgData name="Miguel Magalhães" userId="232491feba69c5f5" providerId="LiveId" clId="{AED2AA6C-A675-45A2-A06C-A34797D7E1E1}" dt="2023-02-10T10:45:51.600" v="81" actId="12788"/>
        <pc:sldMkLst>
          <pc:docMk/>
          <pc:sldMk cId="452129297" sldId="295"/>
        </pc:sldMkLst>
        <pc:picChg chg="del">
          <ac:chgData name="Miguel Magalhães" userId="232491feba69c5f5" providerId="LiveId" clId="{AED2AA6C-A675-45A2-A06C-A34797D7E1E1}" dt="2023-02-10T10:23:22.943" v="52" actId="478"/>
          <ac:picMkLst>
            <pc:docMk/>
            <pc:sldMk cId="452129297" sldId="295"/>
            <ac:picMk id="3" creationId="{56A872C8-DCEA-85CB-8E49-244E0F7D62FD}"/>
          </ac:picMkLst>
        </pc:picChg>
        <pc:picChg chg="add del mod modCrop">
          <ac:chgData name="Miguel Magalhães" userId="232491feba69c5f5" providerId="LiveId" clId="{AED2AA6C-A675-45A2-A06C-A34797D7E1E1}" dt="2023-02-10T10:44:40.505" v="73" actId="478"/>
          <ac:picMkLst>
            <pc:docMk/>
            <pc:sldMk cId="452129297" sldId="295"/>
            <ac:picMk id="4" creationId="{65439F25-85D4-A0ED-56ED-0C57496822FD}"/>
          </ac:picMkLst>
        </pc:picChg>
        <pc:picChg chg="add del mod modCrop">
          <ac:chgData name="Miguel Magalhães" userId="232491feba69c5f5" providerId="LiveId" clId="{AED2AA6C-A675-45A2-A06C-A34797D7E1E1}" dt="2023-02-10T10:45:01.990" v="78" actId="478"/>
          <ac:picMkLst>
            <pc:docMk/>
            <pc:sldMk cId="452129297" sldId="295"/>
            <ac:picMk id="6" creationId="{C813D640-9B39-E70D-D848-3DA5DF9BA3B0}"/>
          </ac:picMkLst>
        </pc:picChg>
        <pc:picChg chg="add mod modCrop">
          <ac:chgData name="Miguel Magalhães" userId="232491feba69c5f5" providerId="LiveId" clId="{AED2AA6C-A675-45A2-A06C-A34797D7E1E1}" dt="2023-02-10T10:45:51.600" v="81" actId="12788"/>
          <ac:picMkLst>
            <pc:docMk/>
            <pc:sldMk cId="452129297" sldId="295"/>
            <ac:picMk id="8" creationId="{CDB834F8-29B5-2076-1E3A-3F28BD4DB8A0}"/>
          </ac:picMkLst>
        </pc:picChg>
      </pc:sldChg>
      <pc:sldChg chg="add del">
        <pc:chgData name="Miguel Magalhães" userId="232491feba69c5f5" providerId="LiveId" clId="{AED2AA6C-A675-45A2-A06C-A34797D7E1E1}" dt="2023-02-10T10:21:40.725" v="35" actId="47"/>
        <pc:sldMkLst>
          <pc:docMk/>
          <pc:sldMk cId="1717522759" sldId="295"/>
        </pc:sldMkLst>
      </pc:sldChg>
      <pc:sldChg chg="addSp delSp modSp add mod">
        <pc:chgData name="Miguel Magalhães" userId="232491feba69c5f5" providerId="LiveId" clId="{AED2AA6C-A675-45A2-A06C-A34797D7E1E1}" dt="2023-02-10T10:49:02.237" v="85" actId="12788"/>
        <pc:sldMkLst>
          <pc:docMk/>
          <pc:sldMk cId="149383135" sldId="296"/>
        </pc:sldMkLst>
        <pc:picChg chg="del mod">
          <ac:chgData name="Miguel Magalhães" userId="232491feba69c5f5" providerId="LiveId" clId="{AED2AA6C-A675-45A2-A06C-A34797D7E1E1}" dt="2023-02-10T10:23:23.933" v="54" actId="478"/>
          <ac:picMkLst>
            <pc:docMk/>
            <pc:sldMk cId="149383135" sldId="296"/>
            <ac:picMk id="3" creationId="{56A872C8-DCEA-85CB-8E49-244E0F7D62FD}"/>
          </ac:picMkLst>
        </pc:picChg>
        <pc:picChg chg="add mod modCrop">
          <ac:chgData name="Miguel Magalhães" userId="232491feba69c5f5" providerId="LiveId" clId="{AED2AA6C-A675-45A2-A06C-A34797D7E1E1}" dt="2023-02-10T10:49:02.237" v="85" actId="12788"/>
          <ac:picMkLst>
            <pc:docMk/>
            <pc:sldMk cId="149383135" sldId="296"/>
            <ac:picMk id="4" creationId="{2532F962-E6B2-8EBB-15EE-A7CFB8B7C7C0}"/>
          </ac:picMkLst>
        </pc:picChg>
      </pc:sldChg>
      <pc:sldChg chg="add del">
        <pc:chgData name="Miguel Magalhães" userId="232491feba69c5f5" providerId="LiveId" clId="{AED2AA6C-A675-45A2-A06C-A34797D7E1E1}" dt="2023-02-10T10:21:42.783" v="39" actId="47"/>
        <pc:sldMkLst>
          <pc:docMk/>
          <pc:sldMk cId="862318900" sldId="296"/>
        </pc:sldMkLst>
      </pc:sldChg>
      <pc:sldChg chg="add del">
        <pc:chgData name="Miguel Magalhães" userId="232491feba69c5f5" providerId="LiveId" clId="{AED2AA6C-A675-45A2-A06C-A34797D7E1E1}" dt="2023-02-10T10:21:42.429" v="38" actId="47"/>
        <pc:sldMkLst>
          <pc:docMk/>
          <pc:sldMk cId="2149750448" sldId="297"/>
        </pc:sldMkLst>
      </pc:sldChg>
      <pc:sldChg chg="addSp delSp modSp add del mod">
        <pc:chgData name="Miguel Magalhães" userId="232491feba69c5f5" providerId="LiveId" clId="{AED2AA6C-A675-45A2-A06C-A34797D7E1E1}" dt="2023-02-10T10:52:51.443" v="88" actId="12788"/>
        <pc:sldMkLst>
          <pc:docMk/>
          <pc:sldMk cId="4074747215" sldId="297"/>
        </pc:sldMkLst>
        <pc:picChg chg="del">
          <ac:chgData name="Miguel Magalhães" userId="232491feba69c5f5" providerId="LiveId" clId="{AED2AA6C-A675-45A2-A06C-A34797D7E1E1}" dt="2023-02-10T10:23:27.717" v="57" actId="478"/>
          <ac:picMkLst>
            <pc:docMk/>
            <pc:sldMk cId="4074747215" sldId="297"/>
            <ac:picMk id="3" creationId="{56A872C8-DCEA-85CB-8E49-244E0F7D62FD}"/>
          </ac:picMkLst>
        </pc:picChg>
        <pc:picChg chg="add mod modCrop">
          <ac:chgData name="Miguel Magalhães" userId="232491feba69c5f5" providerId="LiveId" clId="{AED2AA6C-A675-45A2-A06C-A34797D7E1E1}" dt="2023-02-10T10:52:51.443" v="88" actId="12788"/>
          <ac:picMkLst>
            <pc:docMk/>
            <pc:sldMk cId="4074747215" sldId="297"/>
            <ac:picMk id="4" creationId="{8B2937B4-BDDF-FD4F-A314-FC963399E58C}"/>
          </ac:picMkLst>
        </pc:picChg>
      </pc:sldChg>
      <pc:sldChg chg="add del">
        <pc:chgData name="Miguel Magalhães" userId="232491feba69c5f5" providerId="LiveId" clId="{AED2AA6C-A675-45A2-A06C-A34797D7E1E1}" dt="2023-02-10T10:21:42.236" v="37" actId="47"/>
        <pc:sldMkLst>
          <pc:docMk/>
          <pc:sldMk cId="2390081662" sldId="298"/>
        </pc:sldMkLst>
      </pc:sldChg>
      <pc:sldChg chg="addSp delSp modSp add mod">
        <pc:chgData name="Miguel Magalhães" userId="232491feba69c5f5" providerId="LiveId" clId="{AED2AA6C-A675-45A2-A06C-A34797D7E1E1}" dt="2023-02-10T10:58:58.823" v="91" actId="12788"/>
        <pc:sldMkLst>
          <pc:docMk/>
          <pc:sldMk cId="2682660330" sldId="298"/>
        </pc:sldMkLst>
        <pc:picChg chg="del">
          <ac:chgData name="Miguel Magalhães" userId="232491feba69c5f5" providerId="LiveId" clId="{AED2AA6C-A675-45A2-A06C-A34797D7E1E1}" dt="2023-02-10T10:23:28.907" v="58" actId="478"/>
          <ac:picMkLst>
            <pc:docMk/>
            <pc:sldMk cId="2682660330" sldId="298"/>
            <ac:picMk id="3" creationId="{56A872C8-DCEA-85CB-8E49-244E0F7D62FD}"/>
          </ac:picMkLst>
        </pc:picChg>
        <pc:picChg chg="add mod modCrop">
          <ac:chgData name="Miguel Magalhães" userId="232491feba69c5f5" providerId="LiveId" clId="{AED2AA6C-A675-45A2-A06C-A34797D7E1E1}" dt="2023-02-10T10:58:58.823" v="91" actId="12788"/>
          <ac:picMkLst>
            <pc:docMk/>
            <pc:sldMk cId="2682660330" sldId="298"/>
            <ac:picMk id="4" creationId="{C9064CF2-4069-6F08-3498-ECCF3F44CC74}"/>
          </ac:picMkLst>
        </pc:picChg>
      </pc:sldChg>
      <pc:sldChg chg="modSp new del mod">
        <pc:chgData name="Miguel Magalhães" userId="232491feba69c5f5" providerId="LiveId" clId="{AED2AA6C-A675-45A2-A06C-A34797D7E1E1}" dt="2023-02-10T11:53:11.080" v="180" actId="47"/>
        <pc:sldMkLst>
          <pc:docMk/>
          <pc:sldMk cId="1346134055" sldId="299"/>
        </pc:sldMkLst>
        <pc:spChg chg="mod">
          <ac:chgData name="Miguel Magalhães" userId="232491feba69c5f5" providerId="LiveId" clId="{AED2AA6C-A675-45A2-A06C-A34797D7E1E1}" dt="2023-02-10T11:48:56.608" v="161" actId="20577"/>
          <ac:spMkLst>
            <pc:docMk/>
            <pc:sldMk cId="1346134055" sldId="299"/>
            <ac:spMk id="2" creationId="{F9A92B65-4B01-4463-400F-27AB0A67781D}"/>
          </ac:spMkLst>
        </pc:spChg>
      </pc:sldChg>
      <pc:sldChg chg="add del">
        <pc:chgData name="Miguel Magalhães" userId="232491feba69c5f5" providerId="LiveId" clId="{AED2AA6C-A675-45A2-A06C-A34797D7E1E1}" dt="2023-02-10T10:21:41.995" v="36" actId="47"/>
        <pc:sldMkLst>
          <pc:docMk/>
          <pc:sldMk cId="1697194861" sldId="299"/>
        </pc:sldMkLst>
      </pc:sldChg>
      <pc:sldChg chg="delSp modSp add del mod">
        <pc:chgData name="Miguel Magalhães" userId="232491feba69c5f5" providerId="LiveId" clId="{AED2AA6C-A675-45A2-A06C-A34797D7E1E1}" dt="2023-02-10T10:44:55.838" v="77" actId="47"/>
        <pc:sldMkLst>
          <pc:docMk/>
          <pc:sldMk cId="2008715958" sldId="299"/>
        </pc:sldMkLst>
        <pc:picChg chg="del mod">
          <ac:chgData name="Miguel Magalhães" userId="232491feba69c5f5" providerId="LiveId" clId="{AED2AA6C-A675-45A2-A06C-A34797D7E1E1}" dt="2023-02-10T10:23:29.934" v="60" actId="478"/>
          <ac:picMkLst>
            <pc:docMk/>
            <pc:sldMk cId="2008715958" sldId="299"/>
            <ac:picMk id="3" creationId="{56A872C8-DCEA-85CB-8E49-244E0F7D62FD}"/>
          </ac:picMkLst>
        </pc:picChg>
      </pc:sldChg>
      <pc:sldChg chg="addSp delSp modSp add mod ord">
        <pc:chgData name="Miguel Magalhães" userId="232491feba69c5f5" providerId="LiveId" clId="{AED2AA6C-A675-45A2-A06C-A34797D7E1E1}" dt="2023-02-10T11:48:08.966" v="136"/>
        <pc:sldMkLst>
          <pc:docMk/>
          <pc:sldMk cId="1959748318" sldId="300"/>
        </pc:sldMkLst>
        <pc:picChg chg="del">
          <ac:chgData name="Miguel Magalhães" userId="232491feba69c5f5" providerId="LiveId" clId="{AED2AA6C-A675-45A2-A06C-A34797D7E1E1}" dt="2023-02-10T11:48:07.130" v="135" actId="478"/>
          <ac:picMkLst>
            <pc:docMk/>
            <pc:sldMk cId="1959748318" sldId="300"/>
            <ac:picMk id="3" creationId="{56A872C8-DCEA-85CB-8E49-244E0F7D62FD}"/>
          </ac:picMkLst>
        </pc:picChg>
        <pc:picChg chg="add mod">
          <ac:chgData name="Miguel Magalhães" userId="232491feba69c5f5" providerId="LiveId" clId="{AED2AA6C-A675-45A2-A06C-A34797D7E1E1}" dt="2023-02-10T11:48:08.966" v="136"/>
          <ac:picMkLst>
            <pc:docMk/>
            <pc:sldMk cId="1959748318" sldId="300"/>
            <ac:picMk id="4" creationId="{F64EBFA3-588D-3C65-178C-1B961A09B2A4}"/>
          </ac:picMkLst>
        </pc:picChg>
      </pc:sldChg>
      <pc:sldChg chg="addSp delSp modSp add mod">
        <pc:chgData name="Miguel Magalhães" userId="232491feba69c5f5" providerId="LiveId" clId="{AED2AA6C-A675-45A2-A06C-A34797D7E1E1}" dt="2023-02-10T11:57:08.363" v="206" actId="1076"/>
        <pc:sldMkLst>
          <pc:docMk/>
          <pc:sldMk cId="1535708543" sldId="301"/>
        </pc:sldMkLst>
        <pc:spChg chg="add mod">
          <ac:chgData name="Miguel Magalhães" userId="232491feba69c5f5" providerId="LiveId" clId="{AED2AA6C-A675-45A2-A06C-A34797D7E1E1}" dt="2023-02-10T11:57:08.363" v="206" actId="1076"/>
          <ac:spMkLst>
            <pc:docMk/>
            <pc:sldMk cId="1535708543" sldId="301"/>
            <ac:spMk id="5" creationId="{3E90D9E7-D0BF-C949-0D41-0C66FA2824FD}"/>
          </ac:spMkLst>
        </pc:spChg>
        <pc:picChg chg="add mod">
          <ac:chgData name="Miguel Magalhães" userId="232491feba69c5f5" providerId="LiveId" clId="{AED2AA6C-A675-45A2-A06C-A34797D7E1E1}" dt="2023-02-10T11:48:17.676" v="139"/>
          <ac:picMkLst>
            <pc:docMk/>
            <pc:sldMk cId="1535708543" sldId="301"/>
            <ac:picMk id="3" creationId="{1D4616D1-4D88-3E3E-7101-1986567E3F4A}"/>
          </ac:picMkLst>
        </pc:picChg>
        <pc:picChg chg="del">
          <ac:chgData name="Miguel Magalhães" userId="232491feba69c5f5" providerId="LiveId" clId="{AED2AA6C-A675-45A2-A06C-A34797D7E1E1}" dt="2023-02-10T11:48:15.647" v="138" actId="478"/>
          <ac:picMkLst>
            <pc:docMk/>
            <pc:sldMk cId="1535708543" sldId="301"/>
            <ac:picMk id="4" creationId="{376A3A81-442A-E10F-6739-32D28C7425E4}"/>
          </ac:picMkLst>
        </pc:picChg>
      </pc:sldChg>
      <pc:sldChg chg="addSp delSp modSp add mod">
        <pc:chgData name="Miguel Magalhães" userId="232491feba69c5f5" providerId="LiveId" clId="{AED2AA6C-A675-45A2-A06C-A34797D7E1E1}" dt="2023-02-10T11:57:39.981" v="213" actId="207"/>
        <pc:sldMkLst>
          <pc:docMk/>
          <pc:sldMk cId="3835158001" sldId="302"/>
        </pc:sldMkLst>
        <pc:spChg chg="add mod">
          <ac:chgData name="Miguel Magalhães" userId="232491feba69c5f5" providerId="LiveId" clId="{AED2AA6C-A675-45A2-A06C-A34797D7E1E1}" dt="2023-02-10T11:57:39.981" v="213" actId="207"/>
          <ac:spMkLst>
            <pc:docMk/>
            <pc:sldMk cId="3835158001" sldId="302"/>
            <ac:spMk id="4" creationId="{0D0468D7-AC92-235C-984B-B1E91A80EC9E}"/>
          </ac:spMkLst>
        </pc:spChg>
        <pc:picChg chg="add mod">
          <ac:chgData name="Miguel Magalhães" userId="232491feba69c5f5" providerId="LiveId" clId="{AED2AA6C-A675-45A2-A06C-A34797D7E1E1}" dt="2023-02-10T11:48:24.281" v="142"/>
          <ac:picMkLst>
            <pc:docMk/>
            <pc:sldMk cId="3835158001" sldId="302"/>
            <ac:picMk id="3" creationId="{6D26A4B2-6664-B8D1-CE73-0F8F4C32AE48}"/>
          </ac:picMkLst>
        </pc:picChg>
        <pc:picChg chg="del">
          <ac:chgData name="Miguel Magalhães" userId="232491feba69c5f5" providerId="LiveId" clId="{AED2AA6C-A675-45A2-A06C-A34797D7E1E1}" dt="2023-02-10T11:48:22.334" v="141" actId="478"/>
          <ac:picMkLst>
            <pc:docMk/>
            <pc:sldMk cId="3835158001" sldId="302"/>
            <ac:picMk id="8" creationId="{CDB834F8-29B5-2076-1E3A-3F28BD4DB8A0}"/>
          </ac:picMkLst>
        </pc:picChg>
      </pc:sldChg>
      <pc:sldChg chg="addSp delSp modSp add mod">
        <pc:chgData name="Miguel Magalhães" userId="232491feba69c5f5" providerId="LiveId" clId="{AED2AA6C-A675-45A2-A06C-A34797D7E1E1}" dt="2023-02-10T11:48:33.111" v="145"/>
        <pc:sldMkLst>
          <pc:docMk/>
          <pc:sldMk cId="927621436" sldId="303"/>
        </pc:sldMkLst>
        <pc:picChg chg="add mod">
          <ac:chgData name="Miguel Magalhães" userId="232491feba69c5f5" providerId="LiveId" clId="{AED2AA6C-A675-45A2-A06C-A34797D7E1E1}" dt="2023-02-10T11:48:33.111" v="145"/>
          <ac:picMkLst>
            <pc:docMk/>
            <pc:sldMk cId="927621436" sldId="303"/>
            <ac:picMk id="3" creationId="{30399BD5-696A-CECB-393B-F480CB1F272E}"/>
          </ac:picMkLst>
        </pc:picChg>
        <pc:picChg chg="del">
          <ac:chgData name="Miguel Magalhães" userId="232491feba69c5f5" providerId="LiveId" clId="{AED2AA6C-A675-45A2-A06C-A34797D7E1E1}" dt="2023-02-10T11:48:32.225" v="144" actId="478"/>
          <ac:picMkLst>
            <pc:docMk/>
            <pc:sldMk cId="927621436" sldId="303"/>
            <ac:picMk id="4" creationId="{2532F962-E6B2-8EBB-15EE-A7CFB8B7C7C0}"/>
          </ac:picMkLst>
        </pc:picChg>
      </pc:sldChg>
      <pc:sldChg chg="addSp delSp modSp add mod">
        <pc:chgData name="Miguel Magalhães" userId="232491feba69c5f5" providerId="LiveId" clId="{AED2AA6C-A675-45A2-A06C-A34797D7E1E1}" dt="2023-02-10T11:48:41.052" v="149" actId="27614"/>
        <pc:sldMkLst>
          <pc:docMk/>
          <pc:sldMk cId="338063441" sldId="304"/>
        </pc:sldMkLst>
        <pc:picChg chg="add mod">
          <ac:chgData name="Miguel Magalhães" userId="232491feba69c5f5" providerId="LiveId" clId="{AED2AA6C-A675-45A2-A06C-A34797D7E1E1}" dt="2023-02-10T11:48:41.052" v="149" actId="27614"/>
          <ac:picMkLst>
            <pc:docMk/>
            <pc:sldMk cId="338063441" sldId="304"/>
            <ac:picMk id="3" creationId="{3C20EE52-197A-972B-98EB-B1B5E03B923F}"/>
          </ac:picMkLst>
        </pc:picChg>
        <pc:picChg chg="del">
          <ac:chgData name="Miguel Magalhães" userId="232491feba69c5f5" providerId="LiveId" clId="{AED2AA6C-A675-45A2-A06C-A34797D7E1E1}" dt="2023-02-10T11:48:37.174" v="147" actId="478"/>
          <ac:picMkLst>
            <pc:docMk/>
            <pc:sldMk cId="338063441" sldId="304"/>
            <ac:picMk id="4" creationId="{8B2937B4-BDDF-FD4F-A314-FC963399E58C}"/>
          </ac:picMkLst>
        </pc:picChg>
      </pc:sldChg>
      <pc:sldChg chg="addSp delSp modSp add mod">
        <pc:chgData name="Miguel Magalhães" userId="232491feba69c5f5" providerId="LiveId" clId="{AED2AA6C-A675-45A2-A06C-A34797D7E1E1}" dt="2023-02-10T11:48:44.517" v="152"/>
        <pc:sldMkLst>
          <pc:docMk/>
          <pc:sldMk cId="73691841" sldId="305"/>
        </pc:sldMkLst>
        <pc:picChg chg="add mod">
          <ac:chgData name="Miguel Magalhães" userId="232491feba69c5f5" providerId="LiveId" clId="{AED2AA6C-A675-45A2-A06C-A34797D7E1E1}" dt="2023-02-10T11:48:44.517" v="152"/>
          <ac:picMkLst>
            <pc:docMk/>
            <pc:sldMk cId="73691841" sldId="305"/>
            <ac:picMk id="3" creationId="{8189F780-50E3-C98B-3971-1FEBF2EC56F8}"/>
          </ac:picMkLst>
        </pc:picChg>
        <pc:picChg chg="del">
          <ac:chgData name="Miguel Magalhães" userId="232491feba69c5f5" providerId="LiveId" clId="{AED2AA6C-A675-45A2-A06C-A34797D7E1E1}" dt="2023-02-10T11:48:43.453" v="151" actId="478"/>
          <ac:picMkLst>
            <pc:docMk/>
            <pc:sldMk cId="73691841" sldId="305"/>
            <ac:picMk id="4" creationId="{C9064CF2-4069-6F08-3498-ECCF3F44CC74}"/>
          </ac:picMkLst>
        </pc:picChg>
      </pc:sldChg>
      <pc:sldChg chg="modSp add mod">
        <pc:chgData name="Miguel Magalhães" userId="232491feba69c5f5" providerId="LiveId" clId="{AED2AA6C-A675-45A2-A06C-A34797D7E1E1}" dt="2023-02-10T11:53:15.703" v="190" actId="20577"/>
        <pc:sldMkLst>
          <pc:docMk/>
          <pc:sldMk cId="528438683" sldId="306"/>
        </pc:sldMkLst>
        <pc:spChg chg="mod">
          <ac:chgData name="Miguel Magalhães" userId="232491feba69c5f5" providerId="LiveId" clId="{AED2AA6C-A675-45A2-A06C-A34797D7E1E1}" dt="2023-02-10T11:53:15.703" v="190" actId="20577"/>
          <ac:spMkLst>
            <pc:docMk/>
            <pc:sldMk cId="528438683" sldId="306"/>
            <ac:spMk id="1541" creationId="{00000000-0000-0000-0000-000000000000}"/>
          </ac:spMkLst>
        </pc:spChg>
      </pc:sldChg>
      <pc:sldChg chg="add">
        <pc:chgData name="Miguel Magalhães" userId="232491feba69c5f5" providerId="LiveId" clId="{AED2AA6C-A675-45A2-A06C-A34797D7E1E1}" dt="2023-02-10T11:53:21.997" v="191"/>
        <pc:sldMkLst>
          <pc:docMk/>
          <pc:sldMk cId="474839870" sldId="307"/>
        </pc:sldMkLst>
      </pc:sldChg>
      <pc:sldMasterChg chg="delSldLayout">
        <pc:chgData name="Miguel Magalhães" userId="232491feba69c5f5" providerId="LiveId" clId="{AED2AA6C-A675-45A2-A06C-A34797D7E1E1}" dt="2023-02-10T11:53:11.080" v="180" actId="47"/>
        <pc:sldMasterMkLst>
          <pc:docMk/>
          <pc:sldMasterMk cId="0" sldId="2147483659"/>
        </pc:sldMasterMkLst>
        <pc:sldLayoutChg chg="del">
          <pc:chgData name="Miguel Magalhães" userId="232491feba69c5f5" providerId="LiveId" clId="{AED2AA6C-A675-45A2-A06C-A34797D7E1E1}" dt="2023-02-10T11:53:11.080" v="180" actId="47"/>
          <pc:sldLayoutMkLst>
            <pc:docMk/>
            <pc:sldMasterMk cId="0" sldId="2147483659"/>
            <pc:sldLayoutMk cId="0" sldId="2147483652"/>
          </pc:sldLayoutMkLst>
        </pc:sldLayoutChg>
      </pc:sldMasterChg>
    </pc:docChg>
  </pc:docChgLst>
  <pc:docChgLst>
    <pc:chgData name="Miguel Magalhães" userId="232491feba69c5f5" providerId="LiveId" clId="{0CBE80C4-14A6-4019-8B76-293D2387DC05}"/>
    <pc:docChg chg="undo custSel addSld delSld modSld sldOrd">
      <pc:chgData name="Miguel Magalhães" userId="232491feba69c5f5" providerId="LiveId" clId="{0CBE80C4-14A6-4019-8B76-293D2387DC05}" dt="2023-02-13T15:42:05.613" v="875"/>
      <pc:docMkLst>
        <pc:docMk/>
      </pc:docMkLst>
      <pc:sldChg chg="del">
        <pc:chgData name="Miguel Magalhães" userId="232491feba69c5f5" providerId="LiveId" clId="{0CBE80C4-14A6-4019-8B76-293D2387DC05}" dt="2023-02-13T14:55:02.631" v="5" actId="47"/>
        <pc:sldMkLst>
          <pc:docMk/>
          <pc:sldMk cId="0" sldId="276"/>
        </pc:sldMkLst>
      </pc:sldChg>
      <pc:sldChg chg="modSp mod">
        <pc:chgData name="Miguel Magalhães" userId="232491feba69c5f5" providerId="LiveId" clId="{0CBE80C4-14A6-4019-8B76-293D2387DC05}" dt="2023-02-13T14:59:08.774" v="70" actId="20577"/>
        <pc:sldMkLst>
          <pc:docMk/>
          <pc:sldMk cId="0" sldId="289"/>
        </pc:sldMkLst>
        <pc:spChg chg="mod">
          <ac:chgData name="Miguel Magalhães" userId="232491feba69c5f5" providerId="LiveId" clId="{0CBE80C4-14A6-4019-8B76-293D2387DC05}" dt="2023-02-13T14:55:35.123" v="50" actId="1035"/>
          <ac:spMkLst>
            <pc:docMk/>
            <pc:sldMk cId="0" sldId="289"/>
            <ac:spMk id="4" creationId="{5330CC99-D923-0B80-9041-DAD6CC8C5B8B}"/>
          </ac:spMkLst>
        </pc:spChg>
        <pc:spChg chg="mod">
          <ac:chgData name="Miguel Magalhães" userId="232491feba69c5f5" providerId="LiveId" clId="{0CBE80C4-14A6-4019-8B76-293D2387DC05}" dt="2023-02-13T14:59:08.774" v="70" actId="20577"/>
          <ac:spMkLst>
            <pc:docMk/>
            <pc:sldMk cId="0" sldId="289"/>
            <ac:spMk id="165" creationId="{00000000-0000-0000-0000-000000000000}"/>
          </ac:spMkLst>
        </pc:spChg>
      </pc:sldChg>
      <pc:sldChg chg="del">
        <pc:chgData name="Miguel Magalhães" userId="232491feba69c5f5" providerId="LiveId" clId="{0CBE80C4-14A6-4019-8B76-293D2387DC05}" dt="2023-02-13T14:55:02.101" v="4" actId="47"/>
        <pc:sldMkLst>
          <pc:docMk/>
          <pc:sldMk cId="1388392631" sldId="291"/>
        </pc:sldMkLst>
      </pc:sldChg>
      <pc:sldChg chg="del">
        <pc:chgData name="Miguel Magalhães" userId="232491feba69c5f5" providerId="LiveId" clId="{0CBE80C4-14A6-4019-8B76-293D2387DC05}" dt="2023-02-13T14:55:03.114" v="6" actId="47"/>
        <pc:sldMkLst>
          <pc:docMk/>
          <pc:sldMk cId="2952999633" sldId="292"/>
        </pc:sldMkLst>
      </pc:sldChg>
      <pc:sldChg chg="del">
        <pc:chgData name="Miguel Magalhães" userId="232491feba69c5f5" providerId="LiveId" clId="{0CBE80C4-14A6-4019-8B76-293D2387DC05}" dt="2023-02-13T14:55:03.586" v="7" actId="47"/>
        <pc:sldMkLst>
          <pc:docMk/>
          <pc:sldMk cId="63828135" sldId="293"/>
        </pc:sldMkLst>
      </pc:sldChg>
      <pc:sldChg chg="del">
        <pc:chgData name="Miguel Magalhães" userId="232491feba69c5f5" providerId="LiveId" clId="{0CBE80C4-14A6-4019-8B76-293D2387DC05}" dt="2023-02-13T14:55:04.357" v="9" actId="47"/>
        <pc:sldMkLst>
          <pc:docMk/>
          <pc:sldMk cId="2945508656" sldId="294"/>
        </pc:sldMkLst>
      </pc:sldChg>
      <pc:sldChg chg="del ord">
        <pc:chgData name="Miguel Magalhães" userId="232491feba69c5f5" providerId="LiveId" clId="{0CBE80C4-14A6-4019-8B76-293D2387DC05}" dt="2023-02-13T14:55:05.169" v="11" actId="47"/>
        <pc:sldMkLst>
          <pc:docMk/>
          <pc:sldMk cId="452129297" sldId="295"/>
        </pc:sldMkLst>
      </pc:sldChg>
      <pc:sldChg chg="del">
        <pc:chgData name="Miguel Magalhães" userId="232491feba69c5f5" providerId="LiveId" clId="{0CBE80C4-14A6-4019-8B76-293D2387DC05}" dt="2023-02-13T14:55:05.992" v="13" actId="47"/>
        <pc:sldMkLst>
          <pc:docMk/>
          <pc:sldMk cId="149383135" sldId="296"/>
        </pc:sldMkLst>
      </pc:sldChg>
      <pc:sldChg chg="del">
        <pc:chgData name="Miguel Magalhães" userId="232491feba69c5f5" providerId="LiveId" clId="{0CBE80C4-14A6-4019-8B76-293D2387DC05}" dt="2023-02-13T14:55:06.839" v="15" actId="47"/>
        <pc:sldMkLst>
          <pc:docMk/>
          <pc:sldMk cId="4074747215" sldId="297"/>
        </pc:sldMkLst>
      </pc:sldChg>
      <pc:sldChg chg="del">
        <pc:chgData name="Miguel Magalhães" userId="232491feba69c5f5" providerId="LiveId" clId="{0CBE80C4-14A6-4019-8B76-293D2387DC05}" dt="2023-02-13T14:55:08.100" v="17" actId="47"/>
        <pc:sldMkLst>
          <pc:docMk/>
          <pc:sldMk cId="2682660330" sldId="298"/>
        </pc:sldMkLst>
      </pc:sldChg>
      <pc:sldChg chg="del">
        <pc:chgData name="Miguel Magalhães" userId="232491feba69c5f5" providerId="LiveId" clId="{0CBE80C4-14A6-4019-8B76-293D2387DC05}" dt="2023-02-13T14:55:03.944" v="8" actId="47"/>
        <pc:sldMkLst>
          <pc:docMk/>
          <pc:sldMk cId="1959748318" sldId="300"/>
        </pc:sldMkLst>
      </pc:sldChg>
      <pc:sldChg chg="del">
        <pc:chgData name="Miguel Magalhães" userId="232491feba69c5f5" providerId="LiveId" clId="{0CBE80C4-14A6-4019-8B76-293D2387DC05}" dt="2023-02-13T14:55:04.766" v="10" actId="47"/>
        <pc:sldMkLst>
          <pc:docMk/>
          <pc:sldMk cId="1535708543" sldId="301"/>
        </pc:sldMkLst>
      </pc:sldChg>
      <pc:sldChg chg="del">
        <pc:chgData name="Miguel Magalhães" userId="232491feba69c5f5" providerId="LiveId" clId="{0CBE80C4-14A6-4019-8B76-293D2387DC05}" dt="2023-02-13T14:55:05.601" v="12" actId="47"/>
        <pc:sldMkLst>
          <pc:docMk/>
          <pc:sldMk cId="3835158001" sldId="302"/>
        </pc:sldMkLst>
      </pc:sldChg>
      <pc:sldChg chg="del">
        <pc:chgData name="Miguel Magalhães" userId="232491feba69c5f5" providerId="LiveId" clId="{0CBE80C4-14A6-4019-8B76-293D2387DC05}" dt="2023-02-13T14:55:06.376" v="14" actId="47"/>
        <pc:sldMkLst>
          <pc:docMk/>
          <pc:sldMk cId="927621436" sldId="303"/>
        </pc:sldMkLst>
      </pc:sldChg>
      <pc:sldChg chg="del">
        <pc:chgData name="Miguel Magalhães" userId="232491feba69c5f5" providerId="LiveId" clId="{0CBE80C4-14A6-4019-8B76-293D2387DC05}" dt="2023-02-13T14:55:07.620" v="16" actId="47"/>
        <pc:sldMkLst>
          <pc:docMk/>
          <pc:sldMk cId="338063441" sldId="304"/>
        </pc:sldMkLst>
      </pc:sldChg>
      <pc:sldChg chg="del">
        <pc:chgData name="Miguel Magalhães" userId="232491feba69c5f5" providerId="LiveId" clId="{0CBE80C4-14A6-4019-8B76-293D2387DC05}" dt="2023-02-13T14:55:08.519" v="18" actId="47"/>
        <pc:sldMkLst>
          <pc:docMk/>
          <pc:sldMk cId="73691841" sldId="305"/>
        </pc:sldMkLst>
      </pc:sldChg>
      <pc:sldChg chg="modSp add del mod">
        <pc:chgData name="Miguel Magalhães" userId="232491feba69c5f5" providerId="LiveId" clId="{0CBE80C4-14A6-4019-8B76-293D2387DC05}" dt="2023-02-13T15:25:50.221" v="646" actId="20577"/>
        <pc:sldMkLst>
          <pc:docMk/>
          <pc:sldMk cId="528438683" sldId="306"/>
        </pc:sldMkLst>
        <pc:spChg chg="mod">
          <ac:chgData name="Miguel Magalhães" userId="232491feba69c5f5" providerId="LiveId" clId="{0CBE80C4-14A6-4019-8B76-293D2387DC05}" dt="2023-02-13T15:25:50.221" v="646" actId="20577"/>
          <ac:spMkLst>
            <pc:docMk/>
            <pc:sldMk cId="528438683" sldId="306"/>
            <ac:spMk id="1541" creationId="{00000000-0000-0000-0000-000000000000}"/>
          </ac:spMkLst>
        </pc:spChg>
      </pc:sldChg>
      <pc:sldChg chg="del">
        <pc:chgData name="Miguel Magalhães" userId="232491feba69c5f5" providerId="LiveId" clId="{0CBE80C4-14A6-4019-8B76-293D2387DC05}" dt="2023-02-13T14:54:54.672" v="0" actId="47"/>
        <pc:sldMkLst>
          <pc:docMk/>
          <pc:sldMk cId="474839870" sldId="307"/>
        </pc:sldMkLst>
      </pc:sldChg>
      <pc:sldChg chg="del">
        <pc:chgData name="Miguel Magalhães" userId="232491feba69c5f5" providerId="LiveId" clId="{0CBE80C4-14A6-4019-8B76-293D2387DC05}" dt="2023-02-13T14:59:21.562" v="72" actId="47"/>
        <pc:sldMkLst>
          <pc:docMk/>
          <pc:sldMk cId="1455219909" sldId="308"/>
        </pc:sldMkLst>
      </pc:sldChg>
      <pc:sldChg chg="add">
        <pc:chgData name="Miguel Magalhães" userId="232491feba69c5f5" providerId="LiveId" clId="{0CBE80C4-14A6-4019-8B76-293D2387DC05}" dt="2023-02-13T14:59:20.602" v="71"/>
        <pc:sldMkLst>
          <pc:docMk/>
          <pc:sldMk cId="2849657564" sldId="309"/>
        </pc:sldMkLst>
      </pc:sldChg>
      <pc:sldChg chg="addSp delSp modSp new mod">
        <pc:chgData name="Miguel Magalhães" userId="232491feba69c5f5" providerId="LiveId" clId="{0CBE80C4-14A6-4019-8B76-293D2387DC05}" dt="2023-02-13T15:07:50.217" v="114"/>
        <pc:sldMkLst>
          <pc:docMk/>
          <pc:sldMk cId="457895606" sldId="310"/>
        </pc:sldMkLst>
        <pc:spChg chg="mod">
          <ac:chgData name="Miguel Magalhães" userId="232491feba69c5f5" providerId="LiveId" clId="{0CBE80C4-14A6-4019-8B76-293D2387DC05}" dt="2023-02-13T15:06:42.083" v="98" actId="2711"/>
          <ac:spMkLst>
            <pc:docMk/>
            <pc:sldMk cId="457895606" sldId="310"/>
            <ac:spMk id="2" creationId="{C291AB75-F4F6-6A7A-424A-94392BC7C5A5}"/>
          </ac:spMkLst>
        </pc:spChg>
        <pc:spChg chg="del">
          <ac:chgData name="Miguel Magalhães" userId="232491feba69c5f5" providerId="LiveId" clId="{0CBE80C4-14A6-4019-8B76-293D2387DC05}" dt="2023-02-13T15:06:45.053" v="99" actId="478"/>
          <ac:spMkLst>
            <pc:docMk/>
            <pc:sldMk cId="457895606" sldId="310"/>
            <ac:spMk id="3" creationId="{775894AC-E9F9-6EA2-9D59-4CA7D97434BA}"/>
          </ac:spMkLst>
        </pc:spChg>
        <pc:picChg chg="add mod">
          <ac:chgData name="Miguel Magalhães" userId="232491feba69c5f5" providerId="LiveId" clId="{0CBE80C4-14A6-4019-8B76-293D2387DC05}" dt="2023-02-13T15:06:53.638" v="104" actId="1076"/>
          <ac:picMkLst>
            <pc:docMk/>
            <pc:sldMk cId="457895606" sldId="310"/>
            <ac:picMk id="4" creationId="{04F79C66-9124-D21C-ABBA-7EF5C89F514A}"/>
          </ac:picMkLst>
        </pc:picChg>
        <pc:picChg chg="add del mod">
          <ac:chgData name="Miguel Magalhães" userId="232491feba69c5f5" providerId="LiveId" clId="{0CBE80C4-14A6-4019-8B76-293D2387DC05}" dt="2023-02-13T15:07:50.217" v="114"/>
          <ac:picMkLst>
            <pc:docMk/>
            <pc:sldMk cId="457895606" sldId="310"/>
            <ac:picMk id="1026" creationId="{7DC1CB5A-1A9C-5E4D-6B3F-E90A2CAA1E62}"/>
          </ac:picMkLst>
        </pc:picChg>
        <pc:picChg chg="add del mod">
          <ac:chgData name="Miguel Magalhães" userId="232491feba69c5f5" providerId="LiveId" clId="{0CBE80C4-14A6-4019-8B76-293D2387DC05}" dt="2023-02-13T15:07:49.287" v="111"/>
          <ac:picMkLst>
            <pc:docMk/>
            <pc:sldMk cId="457895606" sldId="310"/>
            <ac:picMk id="1028" creationId="{45948EE4-29D7-3AA4-38D7-8AFE802087B3}"/>
          </ac:picMkLst>
        </pc:picChg>
      </pc:sldChg>
      <pc:sldChg chg="add del">
        <pc:chgData name="Miguel Magalhães" userId="232491feba69c5f5" providerId="LiveId" clId="{0CBE80C4-14A6-4019-8B76-293D2387DC05}" dt="2023-02-13T15:05:40.771" v="74"/>
        <pc:sldMkLst>
          <pc:docMk/>
          <pc:sldMk cId="2085576131" sldId="310"/>
        </pc:sldMkLst>
      </pc:sldChg>
      <pc:sldChg chg="addSp delSp modSp add mod">
        <pc:chgData name="Miguel Magalhães" userId="232491feba69c5f5" providerId="LiveId" clId="{0CBE80C4-14A6-4019-8B76-293D2387DC05}" dt="2023-02-13T15:13:52.425" v="250" actId="20577"/>
        <pc:sldMkLst>
          <pc:docMk/>
          <pc:sldMk cId="1579495188" sldId="311"/>
        </pc:sldMkLst>
        <pc:spChg chg="mod">
          <ac:chgData name="Miguel Magalhães" userId="232491feba69c5f5" providerId="LiveId" clId="{0CBE80C4-14A6-4019-8B76-293D2387DC05}" dt="2023-02-13T15:13:52.425" v="250" actId="20577"/>
          <ac:spMkLst>
            <pc:docMk/>
            <pc:sldMk cId="1579495188" sldId="311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09:33.415" v="215" actId="12788"/>
          <ac:picMkLst>
            <pc:docMk/>
            <pc:sldMk cId="1579495188" sldId="311"/>
            <ac:picMk id="3" creationId="{0AB1D980-7D75-3ABE-86BA-ABA968465B51}"/>
          </ac:picMkLst>
        </pc:picChg>
        <pc:picChg chg="del">
          <ac:chgData name="Miguel Magalhães" userId="232491feba69c5f5" providerId="LiveId" clId="{0CBE80C4-14A6-4019-8B76-293D2387DC05}" dt="2023-02-13T15:08:20.104" v="145" actId="478"/>
          <ac:picMkLst>
            <pc:docMk/>
            <pc:sldMk cId="1579495188" sldId="311"/>
            <ac:picMk id="4" creationId="{04F79C66-9124-D21C-ABBA-7EF5C89F514A}"/>
          </ac:picMkLst>
        </pc:picChg>
      </pc:sldChg>
      <pc:sldChg chg="modSp add mod">
        <pc:chgData name="Miguel Magalhães" userId="232491feba69c5f5" providerId="LiveId" clId="{0CBE80C4-14A6-4019-8B76-293D2387DC05}" dt="2023-02-13T15:08:12.212" v="134" actId="20577"/>
        <pc:sldMkLst>
          <pc:docMk/>
          <pc:sldMk cId="4036003527" sldId="312"/>
        </pc:sldMkLst>
        <pc:spChg chg="mod">
          <ac:chgData name="Miguel Magalhães" userId="232491feba69c5f5" providerId="LiveId" clId="{0CBE80C4-14A6-4019-8B76-293D2387DC05}" dt="2023-02-13T15:08:12.212" v="134" actId="20577"/>
          <ac:spMkLst>
            <pc:docMk/>
            <pc:sldMk cId="4036003527" sldId="312"/>
            <ac:spMk id="1541" creationId="{00000000-0000-0000-0000-000000000000}"/>
          </ac:spMkLst>
        </pc:spChg>
      </pc:sldChg>
      <pc:sldChg chg="addSp delSp modSp add del mod">
        <pc:chgData name="Miguel Magalhães" userId="232491feba69c5f5" providerId="LiveId" clId="{0CBE80C4-14A6-4019-8B76-293D2387DC05}" dt="2023-02-13T15:09:50.890" v="217" actId="47"/>
        <pc:sldMkLst>
          <pc:docMk/>
          <pc:sldMk cId="610444552" sldId="313"/>
        </pc:sldMkLst>
        <pc:picChg chg="del">
          <ac:chgData name="Miguel Magalhães" userId="232491feba69c5f5" providerId="LiveId" clId="{0CBE80C4-14A6-4019-8B76-293D2387DC05}" dt="2023-02-13T15:09:05.271" v="176" actId="478"/>
          <ac:picMkLst>
            <pc:docMk/>
            <pc:sldMk cId="610444552" sldId="313"/>
            <ac:picMk id="3" creationId="{0AB1D980-7D75-3ABE-86BA-ABA968465B51}"/>
          </ac:picMkLst>
        </pc:picChg>
        <pc:picChg chg="add mod">
          <ac:chgData name="Miguel Magalhães" userId="232491feba69c5f5" providerId="LiveId" clId="{0CBE80C4-14A6-4019-8B76-293D2387DC05}" dt="2023-02-13T15:09:14.545" v="183" actId="14100"/>
          <ac:picMkLst>
            <pc:docMk/>
            <pc:sldMk cId="610444552" sldId="313"/>
            <ac:picMk id="4" creationId="{3F282FBD-9DEF-681C-1003-B02374B0CD75}"/>
          </ac:picMkLst>
        </pc:picChg>
      </pc:sldChg>
      <pc:sldChg chg="addSp delSp modSp add mod">
        <pc:chgData name="Miguel Magalhães" userId="232491feba69c5f5" providerId="LiveId" clId="{0CBE80C4-14A6-4019-8B76-293D2387DC05}" dt="2023-02-13T15:10:03.390" v="222" actId="1076"/>
        <pc:sldMkLst>
          <pc:docMk/>
          <pc:sldMk cId="3296083828" sldId="314"/>
        </pc:sldMkLst>
        <pc:picChg chg="del">
          <ac:chgData name="Miguel Magalhães" userId="232491feba69c5f5" providerId="LiveId" clId="{0CBE80C4-14A6-4019-8B76-293D2387DC05}" dt="2023-02-13T15:09:52.662" v="218" actId="478"/>
          <ac:picMkLst>
            <pc:docMk/>
            <pc:sldMk cId="3296083828" sldId="314"/>
            <ac:picMk id="3" creationId="{0AB1D980-7D75-3ABE-86BA-ABA968465B51}"/>
          </ac:picMkLst>
        </pc:picChg>
        <pc:picChg chg="add mod">
          <ac:chgData name="Miguel Magalhães" userId="232491feba69c5f5" providerId="LiveId" clId="{0CBE80C4-14A6-4019-8B76-293D2387DC05}" dt="2023-02-13T15:10:03.390" v="222" actId="1076"/>
          <ac:picMkLst>
            <pc:docMk/>
            <pc:sldMk cId="3296083828" sldId="314"/>
            <ac:picMk id="4" creationId="{D0D4DEAD-D4EC-33D5-6472-4BC3D8A8BA09}"/>
          </ac:picMkLst>
        </pc:picChg>
      </pc:sldChg>
      <pc:sldChg chg="addSp delSp modSp add mod">
        <pc:chgData name="Miguel Magalhães" userId="232491feba69c5f5" providerId="LiveId" clId="{0CBE80C4-14A6-4019-8B76-293D2387DC05}" dt="2023-02-13T15:37:35.111" v="831" actId="1076"/>
        <pc:sldMkLst>
          <pc:docMk/>
          <pc:sldMk cId="1690569702" sldId="315"/>
        </pc:sldMkLst>
        <pc:spChg chg="mod">
          <ac:chgData name="Miguel Magalhães" userId="232491feba69c5f5" providerId="LiveId" clId="{0CBE80C4-14A6-4019-8B76-293D2387DC05}" dt="2023-02-13T15:15:08.921" v="281" actId="20577"/>
          <ac:spMkLst>
            <pc:docMk/>
            <pc:sldMk cId="1690569702" sldId="315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11:40.867" v="226"/>
          <ac:picMkLst>
            <pc:docMk/>
            <pc:sldMk cId="1690569702" sldId="315"/>
            <ac:picMk id="3" creationId="{5C25B09A-C9C9-E87B-C5FA-7E22852B9753}"/>
          </ac:picMkLst>
        </pc:picChg>
        <pc:picChg chg="del">
          <ac:chgData name="Miguel Magalhães" userId="232491feba69c5f5" providerId="LiveId" clId="{0CBE80C4-14A6-4019-8B76-293D2387DC05}" dt="2023-02-13T15:11:33.113" v="224" actId="478"/>
          <ac:picMkLst>
            <pc:docMk/>
            <pc:sldMk cId="1690569702" sldId="315"/>
            <ac:picMk id="4" creationId="{D0D4DEAD-D4EC-33D5-6472-4BC3D8A8BA09}"/>
          </ac:picMkLst>
        </pc:picChg>
        <pc:picChg chg="add mod">
          <ac:chgData name="Miguel Magalhães" userId="232491feba69c5f5" providerId="LiveId" clId="{0CBE80C4-14A6-4019-8B76-293D2387DC05}" dt="2023-02-13T15:12:52.747" v="248"/>
          <ac:picMkLst>
            <pc:docMk/>
            <pc:sldMk cId="1690569702" sldId="315"/>
            <ac:picMk id="5" creationId="{294E0DC2-9FB9-8BBA-36AE-DBD494A4F548}"/>
          </ac:picMkLst>
        </pc:picChg>
        <pc:picChg chg="add mod">
          <ac:chgData name="Miguel Magalhães" userId="232491feba69c5f5" providerId="LiveId" clId="{0CBE80C4-14A6-4019-8B76-293D2387DC05}" dt="2023-02-13T15:12:52.146" v="246"/>
          <ac:picMkLst>
            <pc:docMk/>
            <pc:sldMk cId="1690569702" sldId="315"/>
            <ac:picMk id="6" creationId="{68B6DDDF-22D9-5A72-3ED1-BB7828FB0FDB}"/>
          </ac:picMkLst>
        </pc:picChg>
        <pc:picChg chg="add mod">
          <ac:chgData name="Miguel Magalhães" userId="232491feba69c5f5" providerId="LiveId" clId="{0CBE80C4-14A6-4019-8B76-293D2387DC05}" dt="2023-02-13T15:12:50.699" v="242"/>
          <ac:picMkLst>
            <pc:docMk/>
            <pc:sldMk cId="1690569702" sldId="315"/>
            <ac:picMk id="7" creationId="{BAA1AA76-82B7-FA6C-BA16-89C4F28F0166}"/>
          </ac:picMkLst>
        </pc:picChg>
        <pc:picChg chg="add mod">
          <ac:chgData name="Miguel Magalhães" userId="232491feba69c5f5" providerId="LiveId" clId="{0CBE80C4-14A6-4019-8B76-293D2387DC05}" dt="2023-02-13T15:12:49.363" v="239"/>
          <ac:picMkLst>
            <pc:docMk/>
            <pc:sldMk cId="1690569702" sldId="315"/>
            <ac:picMk id="8" creationId="{39294577-833C-2409-8046-5B9545AFEC7A}"/>
          </ac:picMkLst>
        </pc:picChg>
        <pc:picChg chg="add mod">
          <ac:chgData name="Miguel Magalhães" userId="232491feba69c5f5" providerId="LiveId" clId="{0CBE80C4-14A6-4019-8B76-293D2387DC05}" dt="2023-02-13T15:37:35.111" v="831" actId="1076"/>
          <ac:picMkLst>
            <pc:docMk/>
            <pc:sldMk cId="1690569702" sldId="315"/>
            <ac:picMk id="9" creationId="{A6D73544-252B-BBCE-EABA-86525F22C175}"/>
          </ac:picMkLst>
        </pc:picChg>
      </pc:sldChg>
      <pc:sldChg chg="addSp modSp add del mod">
        <pc:chgData name="Miguel Magalhães" userId="232491feba69c5f5" providerId="LiveId" clId="{0CBE80C4-14A6-4019-8B76-293D2387DC05}" dt="2023-02-13T15:38:14.845" v="840" actId="47"/>
        <pc:sldMkLst>
          <pc:docMk/>
          <pc:sldMk cId="3140535" sldId="316"/>
        </pc:sldMkLst>
        <pc:spChg chg="mod">
          <ac:chgData name="Miguel Magalhães" userId="232491feba69c5f5" providerId="LiveId" clId="{0CBE80C4-14A6-4019-8B76-293D2387DC05}" dt="2023-02-13T15:15:14.983" v="282"/>
          <ac:spMkLst>
            <pc:docMk/>
            <pc:sldMk cId="3140535" sldId="316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14:22.397" v="256"/>
          <ac:picMkLst>
            <pc:docMk/>
            <pc:sldMk cId="3140535" sldId="316"/>
            <ac:picMk id="3" creationId="{ABEB7CEA-47E3-F1B6-D52B-3183162B5168}"/>
          </ac:picMkLst>
        </pc:picChg>
      </pc:sldChg>
      <pc:sldChg chg="addSp modSp add mod">
        <pc:chgData name="Miguel Magalhães" userId="232491feba69c5f5" providerId="LiveId" clId="{0CBE80C4-14A6-4019-8B76-293D2387DC05}" dt="2023-02-13T15:38:27.085" v="846" actId="1076"/>
        <pc:sldMkLst>
          <pc:docMk/>
          <pc:sldMk cId="4063061625" sldId="317"/>
        </pc:sldMkLst>
        <pc:spChg chg="mod">
          <ac:chgData name="Miguel Magalhães" userId="232491feba69c5f5" providerId="LiveId" clId="{0CBE80C4-14A6-4019-8B76-293D2387DC05}" dt="2023-02-13T15:15:50.535" v="358" actId="20577"/>
          <ac:spMkLst>
            <pc:docMk/>
            <pc:sldMk cId="4063061625" sldId="317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38:27.085" v="846" actId="1076"/>
          <ac:picMkLst>
            <pc:docMk/>
            <pc:sldMk cId="4063061625" sldId="317"/>
            <ac:picMk id="3" creationId="{54D02539-38E4-FAE9-42CD-47F4E858C70B}"/>
          </ac:picMkLst>
        </pc:picChg>
      </pc:sldChg>
      <pc:sldChg chg="addSp modSp add del mod">
        <pc:chgData name="Miguel Magalhães" userId="232491feba69c5f5" providerId="LiveId" clId="{0CBE80C4-14A6-4019-8B76-293D2387DC05}" dt="2023-02-13T15:38:35.055" v="849" actId="47"/>
        <pc:sldMkLst>
          <pc:docMk/>
          <pc:sldMk cId="1415442376" sldId="318"/>
        </pc:sldMkLst>
        <pc:spChg chg="mod">
          <ac:chgData name="Miguel Magalhães" userId="232491feba69c5f5" providerId="LiveId" clId="{0CBE80C4-14A6-4019-8B76-293D2387DC05}" dt="2023-02-13T15:15:58.954" v="359"/>
          <ac:spMkLst>
            <pc:docMk/>
            <pc:sldMk cId="1415442376" sldId="318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14:38.943" v="258"/>
          <ac:picMkLst>
            <pc:docMk/>
            <pc:sldMk cId="1415442376" sldId="318"/>
            <ac:picMk id="3" creationId="{9691BEBB-C493-DBDA-5968-865CB19A98CD}"/>
          </ac:picMkLst>
        </pc:picChg>
      </pc:sldChg>
      <pc:sldChg chg="addSp modSp add mod">
        <pc:chgData name="Miguel Magalhães" userId="232491feba69c5f5" providerId="LiveId" clId="{0CBE80C4-14A6-4019-8B76-293D2387DC05}" dt="2023-02-13T15:39:17.533" v="865" actId="1076"/>
        <pc:sldMkLst>
          <pc:docMk/>
          <pc:sldMk cId="1080649285" sldId="319"/>
        </pc:sldMkLst>
        <pc:spChg chg="mod">
          <ac:chgData name="Miguel Magalhães" userId="232491feba69c5f5" providerId="LiveId" clId="{0CBE80C4-14A6-4019-8B76-293D2387DC05}" dt="2023-02-13T15:16:29.267" v="404" actId="20577"/>
          <ac:spMkLst>
            <pc:docMk/>
            <pc:sldMk cId="1080649285" sldId="319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39:17.533" v="865" actId="1076"/>
          <ac:picMkLst>
            <pc:docMk/>
            <pc:sldMk cId="1080649285" sldId="319"/>
            <ac:picMk id="3" creationId="{F854F33D-505F-1C33-B161-CCA117CFEFB7}"/>
          </ac:picMkLst>
        </pc:picChg>
      </pc:sldChg>
      <pc:sldChg chg="addSp modSp add del mod">
        <pc:chgData name="Miguel Magalhães" userId="232491feba69c5f5" providerId="LiveId" clId="{0CBE80C4-14A6-4019-8B76-293D2387DC05}" dt="2023-02-13T15:39:59.911" v="873" actId="47"/>
        <pc:sldMkLst>
          <pc:docMk/>
          <pc:sldMk cId="2717671865" sldId="320"/>
        </pc:sldMkLst>
        <pc:spChg chg="mod">
          <ac:chgData name="Miguel Magalhães" userId="232491feba69c5f5" providerId="LiveId" clId="{0CBE80C4-14A6-4019-8B76-293D2387DC05}" dt="2023-02-13T15:16:36.759" v="405"/>
          <ac:spMkLst>
            <pc:docMk/>
            <pc:sldMk cId="2717671865" sldId="320"/>
            <ac:spMk id="2" creationId="{C291AB75-F4F6-6A7A-424A-94392BC7C5A5}"/>
          </ac:spMkLst>
        </pc:spChg>
        <pc:picChg chg="add mod">
          <ac:chgData name="Miguel Magalhães" userId="232491feba69c5f5" providerId="LiveId" clId="{0CBE80C4-14A6-4019-8B76-293D2387DC05}" dt="2023-02-13T15:14:54.393" v="261"/>
          <ac:picMkLst>
            <pc:docMk/>
            <pc:sldMk cId="2717671865" sldId="320"/>
            <ac:picMk id="3" creationId="{97AFA561-2214-0E7F-2D62-1224E74812E0}"/>
          </ac:picMkLst>
        </pc:picChg>
      </pc:sldChg>
      <pc:sldChg chg="modSp add mod">
        <pc:chgData name="Miguel Magalhães" userId="232491feba69c5f5" providerId="LiveId" clId="{0CBE80C4-14A6-4019-8B76-293D2387DC05}" dt="2023-02-13T15:17:07.550" v="444" actId="20577"/>
        <pc:sldMkLst>
          <pc:docMk/>
          <pc:sldMk cId="1275848482" sldId="321"/>
        </pc:sldMkLst>
        <pc:spChg chg="mod">
          <ac:chgData name="Miguel Magalhães" userId="232491feba69c5f5" providerId="LiveId" clId="{0CBE80C4-14A6-4019-8B76-293D2387DC05}" dt="2023-02-13T15:17:07.550" v="444" actId="20577"/>
          <ac:spMkLst>
            <pc:docMk/>
            <pc:sldMk cId="1275848482" sldId="321"/>
            <ac:spMk id="1541" creationId="{00000000-0000-0000-0000-000000000000}"/>
          </ac:spMkLst>
        </pc:spChg>
      </pc:sldChg>
      <pc:sldChg chg="addSp delSp modSp add mod">
        <pc:chgData name="Miguel Magalhães" userId="232491feba69c5f5" providerId="LiveId" clId="{0CBE80C4-14A6-4019-8B76-293D2387DC05}" dt="2023-02-13T15:18:15.007" v="488" actId="12788"/>
        <pc:sldMkLst>
          <pc:docMk/>
          <pc:sldMk cId="541309308" sldId="322"/>
        </pc:sldMkLst>
        <pc:spChg chg="mod">
          <ac:chgData name="Miguel Magalhães" userId="232491feba69c5f5" providerId="LiveId" clId="{0CBE80C4-14A6-4019-8B76-293D2387DC05}" dt="2023-02-13T15:17:36.167" v="475" actId="20577"/>
          <ac:spMkLst>
            <pc:docMk/>
            <pc:sldMk cId="541309308" sldId="322"/>
            <ac:spMk id="2" creationId="{C291AB75-F4F6-6A7A-424A-94392BC7C5A5}"/>
          </ac:spMkLst>
        </pc:spChg>
        <pc:picChg chg="del">
          <ac:chgData name="Miguel Magalhães" userId="232491feba69c5f5" providerId="LiveId" clId="{0CBE80C4-14A6-4019-8B76-293D2387DC05}" dt="2023-02-13T15:17:24.357" v="446" actId="478"/>
          <ac:picMkLst>
            <pc:docMk/>
            <pc:sldMk cId="541309308" sldId="322"/>
            <ac:picMk id="3" creationId="{97AFA561-2214-0E7F-2D62-1224E74812E0}"/>
          </ac:picMkLst>
        </pc:picChg>
        <pc:picChg chg="add mod">
          <ac:chgData name="Miguel Magalhães" userId="232491feba69c5f5" providerId="LiveId" clId="{0CBE80C4-14A6-4019-8B76-293D2387DC05}" dt="2023-02-13T15:18:15.007" v="488" actId="12788"/>
          <ac:picMkLst>
            <pc:docMk/>
            <pc:sldMk cId="541309308" sldId="322"/>
            <ac:picMk id="4" creationId="{1AA5C3AE-A599-A21C-DE71-92DCEC159853}"/>
          </ac:picMkLst>
        </pc:picChg>
        <pc:picChg chg="add del mod">
          <ac:chgData name="Miguel Magalhães" userId="232491feba69c5f5" providerId="LiveId" clId="{0CBE80C4-14A6-4019-8B76-293D2387DC05}" dt="2023-02-13T15:18:06.075" v="485" actId="478"/>
          <ac:picMkLst>
            <pc:docMk/>
            <pc:sldMk cId="541309308" sldId="322"/>
            <ac:picMk id="5" creationId="{C04D4DE6-14E8-8D2F-4FC2-B0B6FA338065}"/>
          </ac:picMkLst>
        </pc:picChg>
      </pc:sldChg>
      <pc:sldChg chg="delSp add del mod">
        <pc:chgData name="Miguel Magalhães" userId="232491feba69c5f5" providerId="LiveId" clId="{0CBE80C4-14A6-4019-8B76-293D2387DC05}" dt="2023-02-13T15:18:24.877" v="491" actId="47"/>
        <pc:sldMkLst>
          <pc:docMk/>
          <pc:sldMk cId="4152991649" sldId="323"/>
        </pc:sldMkLst>
        <pc:picChg chg="del">
          <ac:chgData name="Miguel Magalhães" userId="232491feba69c5f5" providerId="LiveId" clId="{0CBE80C4-14A6-4019-8B76-293D2387DC05}" dt="2023-02-13T15:18:05.106" v="484" actId="478"/>
          <ac:picMkLst>
            <pc:docMk/>
            <pc:sldMk cId="4152991649" sldId="323"/>
            <ac:picMk id="4" creationId="{1AA5C3AE-A599-A21C-DE71-92DCEC159853}"/>
          </ac:picMkLst>
        </pc:picChg>
      </pc:sldChg>
      <pc:sldChg chg="addSp delSp modSp add mod">
        <pc:chgData name="Miguel Magalhães" userId="232491feba69c5f5" providerId="LiveId" clId="{0CBE80C4-14A6-4019-8B76-293D2387DC05}" dt="2023-02-13T15:18:47.228" v="499" actId="12788"/>
        <pc:sldMkLst>
          <pc:docMk/>
          <pc:sldMk cId="1501230273" sldId="324"/>
        </pc:sldMkLst>
        <pc:picChg chg="add mod ord">
          <ac:chgData name="Miguel Magalhães" userId="232491feba69c5f5" providerId="LiveId" clId="{0CBE80C4-14A6-4019-8B76-293D2387DC05}" dt="2023-02-13T15:18:47.228" v="499" actId="12788"/>
          <ac:picMkLst>
            <pc:docMk/>
            <pc:sldMk cId="1501230273" sldId="324"/>
            <ac:picMk id="3" creationId="{C094A8CD-E946-8242-B2BE-026396812567}"/>
          </ac:picMkLst>
        </pc:picChg>
        <pc:picChg chg="del">
          <ac:chgData name="Miguel Magalhães" userId="232491feba69c5f5" providerId="LiveId" clId="{0CBE80C4-14A6-4019-8B76-293D2387DC05}" dt="2023-02-13T15:18:35.651" v="495" actId="478"/>
          <ac:picMkLst>
            <pc:docMk/>
            <pc:sldMk cId="1501230273" sldId="324"/>
            <ac:picMk id="4" creationId="{1AA5C3AE-A599-A21C-DE71-92DCEC159853}"/>
          </ac:picMkLst>
        </pc:picChg>
      </pc:sldChg>
      <pc:sldChg chg="addSp delSp modSp add mod">
        <pc:chgData name="Miguel Magalhães" userId="232491feba69c5f5" providerId="LiveId" clId="{0CBE80C4-14A6-4019-8B76-293D2387DC05}" dt="2023-02-13T15:19:23.915" v="534" actId="20577"/>
        <pc:sldMkLst>
          <pc:docMk/>
          <pc:sldMk cId="1941836054" sldId="325"/>
        </pc:sldMkLst>
        <pc:spChg chg="mod">
          <ac:chgData name="Miguel Magalhães" userId="232491feba69c5f5" providerId="LiveId" clId="{0CBE80C4-14A6-4019-8B76-293D2387DC05}" dt="2023-02-13T15:19:23.915" v="534" actId="20577"/>
          <ac:spMkLst>
            <pc:docMk/>
            <pc:sldMk cId="1941836054" sldId="325"/>
            <ac:spMk id="2" creationId="{C291AB75-F4F6-6A7A-424A-94392BC7C5A5}"/>
          </ac:spMkLst>
        </pc:spChg>
        <pc:picChg chg="del">
          <ac:chgData name="Miguel Magalhães" userId="232491feba69c5f5" providerId="LiveId" clId="{0CBE80C4-14A6-4019-8B76-293D2387DC05}" dt="2023-02-13T15:19:03.317" v="501" actId="478"/>
          <ac:picMkLst>
            <pc:docMk/>
            <pc:sldMk cId="1941836054" sldId="325"/>
            <ac:picMk id="3" creationId="{C094A8CD-E946-8242-B2BE-026396812567}"/>
          </ac:picMkLst>
        </pc:picChg>
        <pc:picChg chg="add mod">
          <ac:chgData name="Miguel Magalhães" userId="232491feba69c5f5" providerId="LiveId" clId="{0CBE80C4-14A6-4019-8B76-293D2387DC05}" dt="2023-02-13T15:19:13.092" v="506" actId="12788"/>
          <ac:picMkLst>
            <pc:docMk/>
            <pc:sldMk cId="1941836054" sldId="325"/>
            <ac:picMk id="4" creationId="{52314E1A-1CBF-8A40-9B09-65D4953AFB18}"/>
          </ac:picMkLst>
        </pc:picChg>
      </pc:sldChg>
      <pc:sldChg chg="addSp delSp modSp add mod">
        <pc:chgData name="Miguel Magalhães" userId="232491feba69c5f5" providerId="LiveId" clId="{0CBE80C4-14A6-4019-8B76-293D2387DC05}" dt="2023-02-13T15:20:55.647" v="568" actId="22"/>
        <pc:sldMkLst>
          <pc:docMk/>
          <pc:sldMk cId="1251291008" sldId="326"/>
        </pc:sldMkLst>
        <pc:spChg chg="mod">
          <ac:chgData name="Miguel Magalhães" userId="232491feba69c5f5" providerId="LiveId" clId="{0CBE80C4-14A6-4019-8B76-293D2387DC05}" dt="2023-02-13T15:19:47.010" v="557" actId="20577"/>
          <ac:spMkLst>
            <pc:docMk/>
            <pc:sldMk cId="1251291008" sldId="326"/>
            <ac:spMk id="2" creationId="{C291AB75-F4F6-6A7A-424A-94392BC7C5A5}"/>
          </ac:spMkLst>
        </pc:spChg>
        <pc:picChg chg="del">
          <ac:chgData name="Miguel Magalhães" userId="232491feba69c5f5" providerId="LiveId" clId="{0CBE80C4-14A6-4019-8B76-293D2387DC05}" dt="2023-02-13T15:19:39.655" v="536" actId="478"/>
          <ac:picMkLst>
            <pc:docMk/>
            <pc:sldMk cId="1251291008" sldId="326"/>
            <ac:picMk id="4" creationId="{52314E1A-1CBF-8A40-9B09-65D4953AFB18}"/>
          </ac:picMkLst>
        </pc:picChg>
        <pc:picChg chg="add del mod">
          <ac:chgData name="Miguel Magalhães" userId="232491feba69c5f5" providerId="LiveId" clId="{0CBE80C4-14A6-4019-8B76-293D2387DC05}" dt="2023-02-13T15:20:20.183" v="565" actId="22"/>
          <ac:picMkLst>
            <pc:docMk/>
            <pc:sldMk cId="1251291008" sldId="326"/>
            <ac:picMk id="5" creationId="{9B68E615-0D97-EC1B-9D31-6B41DF2A2B8F}"/>
          </ac:picMkLst>
        </pc:picChg>
        <pc:picChg chg="add">
          <ac:chgData name="Miguel Magalhães" userId="232491feba69c5f5" providerId="LiveId" clId="{0CBE80C4-14A6-4019-8B76-293D2387DC05}" dt="2023-02-13T15:20:55.647" v="568" actId="22"/>
          <ac:picMkLst>
            <pc:docMk/>
            <pc:sldMk cId="1251291008" sldId="326"/>
            <ac:picMk id="7" creationId="{61C5380B-6C43-0844-A787-D7BEFDBB73FC}"/>
          </ac:picMkLst>
        </pc:picChg>
      </pc:sldChg>
      <pc:sldChg chg="addSp add mod">
        <pc:chgData name="Miguel Magalhães" userId="232491feba69c5f5" providerId="LiveId" clId="{0CBE80C4-14A6-4019-8B76-293D2387DC05}" dt="2023-02-13T15:21:27.212" v="569" actId="22"/>
        <pc:sldMkLst>
          <pc:docMk/>
          <pc:sldMk cId="951644157" sldId="327"/>
        </pc:sldMkLst>
        <pc:picChg chg="add">
          <ac:chgData name="Miguel Magalhães" userId="232491feba69c5f5" providerId="LiveId" clId="{0CBE80C4-14A6-4019-8B76-293D2387DC05}" dt="2023-02-13T15:21:27.212" v="569" actId="22"/>
          <ac:picMkLst>
            <pc:docMk/>
            <pc:sldMk cId="951644157" sldId="327"/>
            <ac:picMk id="4" creationId="{72A90480-F848-E2E3-7245-5DD6743529BC}"/>
          </ac:picMkLst>
        </pc:picChg>
      </pc:sldChg>
      <pc:sldChg chg="addSp add mod">
        <pc:chgData name="Miguel Magalhães" userId="232491feba69c5f5" providerId="LiveId" clId="{0CBE80C4-14A6-4019-8B76-293D2387DC05}" dt="2023-02-13T15:21:45.263" v="570" actId="22"/>
        <pc:sldMkLst>
          <pc:docMk/>
          <pc:sldMk cId="3914974669" sldId="328"/>
        </pc:sldMkLst>
        <pc:picChg chg="add">
          <ac:chgData name="Miguel Magalhães" userId="232491feba69c5f5" providerId="LiveId" clId="{0CBE80C4-14A6-4019-8B76-293D2387DC05}" dt="2023-02-13T15:21:45.263" v="570" actId="22"/>
          <ac:picMkLst>
            <pc:docMk/>
            <pc:sldMk cId="3914974669" sldId="328"/>
            <ac:picMk id="4" creationId="{12088581-0C64-A2C6-095E-29AE0A7AA1DD}"/>
          </ac:picMkLst>
        </pc:picChg>
      </pc:sldChg>
      <pc:sldChg chg="addSp delSp modSp add mod">
        <pc:chgData name="Miguel Magalhães" userId="232491feba69c5f5" providerId="LiveId" clId="{0CBE80C4-14A6-4019-8B76-293D2387DC05}" dt="2023-02-13T15:24:29.042" v="601" actId="1076"/>
        <pc:sldMkLst>
          <pc:docMk/>
          <pc:sldMk cId="3312699179" sldId="329"/>
        </pc:sldMkLst>
        <pc:spChg chg="mod">
          <ac:chgData name="Miguel Magalhães" userId="232491feba69c5f5" providerId="LiveId" clId="{0CBE80C4-14A6-4019-8B76-293D2387DC05}" dt="2023-02-13T15:23:14.618" v="588" actId="20577"/>
          <ac:spMkLst>
            <pc:docMk/>
            <pc:sldMk cId="3312699179" sldId="329"/>
            <ac:spMk id="2" creationId="{C291AB75-F4F6-6A7A-424A-94392BC7C5A5}"/>
          </ac:spMkLst>
        </pc:spChg>
        <pc:picChg chg="del">
          <ac:chgData name="Miguel Magalhães" userId="232491feba69c5f5" providerId="LiveId" clId="{0CBE80C4-14A6-4019-8B76-293D2387DC05}" dt="2023-02-13T15:22:34.511" v="572" actId="478"/>
          <ac:picMkLst>
            <pc:docMk/>
            <pc:sldMk cId="3312699179" sldId="329"/>
            <ac:picMk id="4" creationId="{12088581-0C64-A2C6-095E-29AE0A7AA1DD}"/>
          </ac:picMkLst>
        </pc:picChg>
        <pc:picChg chg="add mod">
          <ac:chgData name="Miguel Magalhães" userId="232491feba69c5f5" providerId="LiveId" clId="{0CBE80C4-14A6-4019-8B76-293D2387DC05}" dt="2023-02-13T15:24:21.594" v="596" actId="1076"/>
          <ac:picMkLst>
            <pc:docMk/>
            <pc:sldMk cId="3312699179" sldId="329"/>
            <ac:picMk id="5" creationId="{80CF7032-50EA-079E-C62E-99E2F7371E13}"/>
          </ac:picMkLst>
        </pc:picChg>
        <pc:picChg chg="add mod">
          <ac:chgData name="Miguel Magalhães" userId="232491feba69c5f5" providerId="LiveId" clId="{0CBE80C4-14A6-4019-8B76-293D2387DC05}" dt="2023-02-13T15:24:29.042" v="601" actId="1076"/>
          <ac:picMkLst>
            <pc:docMk/>
            <pc:sldMk cId="3312699179" sldId="329"/>
            <ac:picMk id="7" creationId="{52BC6780-EC1C-5F94-1A9D-23E54589F1A7}"/>
          </ac:picMkLst>
        </pc:picChg>
      </pc:sldChg>
      <pc:sldChg chg="addSp delSp modSp add mod">
        <pc:chgData name="Miguel Magalhães" userId="232491feba69c5f5" providerId="LiveId" clId="{0CBE80C4-14A6-4019-8B76-293D2387DC05}" dt="2023-02-13T15:25:10.303" v="609" actId="1076"/>
        <pc:sldMkLst>
          <pc:docMk/>
          <pc:sldMk cId="2380581759" sldId="330"/>
        </pc:sldMkLst>
        <pc:picChg chg="add mod">
          <ac:chgData name="Miguel Magalhães" userId="232491feba69c5f5" providerId="LiveId" clId="{0CBE80C4-14A6-4019-8B76-293D2387DC05}" dt="2023-02-13T15:25:10.303" v="609" actId="1076"/>
          <ac:picMkLst>
            <pc:docMk/>
            <pc:sldMk cId="2380581759" sldId="330"/>
            <ac:picMk id="4" creationId="{D1BBAABB-4CC9-C428-D241-9C9007E4D2F9}"/>
          </ac:picMkLst>
        </pc:picChg>
        <pc:picChg chg="del">
          <ac:chgData name="Miguel Magalhães" userId="232491feba69c5f5" providerId="LiveId" clId="{0CBE80C4-14A6-4019-8B76-293D2387DC05}" dt="2023-02-13T15:24:40.897" v="604" actId="478"/>
          <ac:picMkLst>
            <pc:docMk/>
            <pc:sldMk cId="2380581759" sldId="330"/>
            <ac:picMk id="5" creationId="{80CF7032-50EA-079E-C62E-99E2F7371E13}"/>
          </ac:picMkLst>
        </pc:picChg>
        <pc:picChg chg="del">
          <ac:chgData name="Miguel Magalhães" userId="232491feba69c5f5" providerId="LiveId" clId="{0CBE80C4-14A6-4019-8B76-293D2387DC05}" dt="2023-02-13T15:24:40.396" v="603" actId="478"/>
          <ac:picMkLst>
            <pc:docMk/>
            <pc:sldMk cId="2380581759" sldId="330"/>
            <ac:picMk id="7" creationId="{52BC6780-EC1C-5F94-1A9D-23E54589F1A7}"/>
          </ac:picMkLst>
        </pc:picChg>
      </pc:sldChg>
      <pc:sldChg chg="add">
        <pc:chgData name="Miguel Magalhães" userId="232491feba69c5f5" providerId="LiveId" clId="{0CBE80C4-14A6-4019-8B76-293D2387DC05}" dt="2023-02-13T15:25:38.087" v="610"/>
        <pc:sldMkLst>
          <pc:docMk/>
          <pc:sldMk cId="4102149093" sldId="331"/>
        </pc:sldMkLst>
      </pc:sldChg>
      <pc:sldChg chg="addSp delSp modSp add del mod">
        <pc:chgData name="Miguel Magalhães" userId="232491feba69c5f5" providerId="LiveId" clId="{0CBE80C4-14A6-4019-8B76-293D2387DC05}" dt="2023-02-13T15:28:40.103" v="710" actId="1076"/>
        <pc:sldMkLst>
          <pc:docMk/>
          <pc:sldMk cId="241427242" sldId="332"/>
        </pc:sldMkLst>
        <pc:spChg chg="mod">
          <ac:chgData name="Miguel Magalhães" userId="232491feba69c5f5" providerId="LiveId" clId="{0CBE80C4-14A6-4019-8B76-293D2387DC05}" dt="2023-02-13T15:28:36.402" v="709" actId="1036"/>
          <ac:spMkLst>
            <pc:docMk/>
            <pc:sldMk cId="241427242" sldId="332"/>
            <ac:spMk id="2" creationId="{C291AB75-F4F6-6A7A-424A-94392BC7C5A5}"/>
          </ac:spMkLst>
        </pc:spChg>
        <pc:graphicFrameChg chg="add del mod">
          <ac:chgData name="Miguel Magalhães" userId="232491feba69c5f5" providerId="LiveId" clId="{0CBE80C4-14A6-4019-8B76-293D2387DC05}" dt="2023-02-13T15:27:19.348" v="675"/>
          <ac:graphicFrameMkLst>
            <pc:docMk/>
            <pc:sldMk cId="241427242" sldId="332"/>
            <ac:graphicFrameMk id="3" creationId="{57383A59-CA8A-1D64-3C22-B2440C86ED58}"/>
          </ac:graphicFrameMkLst>
        </pc:graphicFrameChg>
        <pc:picChg chg="del">
          <ac:chgData name="Miguel Magalhães" userId="232491feba69c5f5" providerId="LiveId" clId="{0CBE80C4-14A6-4019-8B76-293D2387DC05}" dt="2023-02-13T15:26:45.883" v="660" actId="478"/>
          <ac:picMkLst>
            <pc:docMk/>
            <pc:sldMk cId="241427242" sldId="332"/>
            <ac:picMk id="4" creationId="{D1BBAABB-4CC9-C428-D241-9C9007E4D2F9}"/>
          </ac:picMkLst>
        </pc:picChg>
        <pc:picChg chg="add mod">
          <ac:chgData name="Miguel Magalhães" userId="232491feba69c5f5" providerId="LiveId" clId="{0CBE80C4-14A6-4019-8B76-293D2387DC05}" dt="2023-02-13T15:28:40.103" v="710" actId="1076"/>
          <ac:picMkLst>
            <pc:docMk/>
            <pc:sldMk cId="241427242" sldId="332"/>
            <ac:picMk id="6" creationId="{0D6BA38C-6BE9-A35C-9FCB-ADD31E7D051C}"/>
          </ac:picMkLst>
        </pc:picChg>
      </pc:sldChg>
      <pc:sldChg chg="add del">
        <pc:chgData name="Miguel Magalhães" userId="232491feba69c5f5" providerId="LiveId" clId="{0CBE80C4-14A6-4019-8B76-293D2387DC05}" dt="2023-02-13T15:28:46.624" v="715" actId="47"/>
        <pc:sldMkLst>
          <pc:docMk/>
          <pc:sldMk cId="1784301411" sldId="333"/>
        </pc:sldMkLst>
      </pc:sldChg>
      <pc:sldChg chg="addSp delSp modSp add mod">
        <pc:chgData name="Miguel Magalhães" userId="232491feba69c5f5" providerId="LiveId" clId="{0CBE80C4-14A6-4019-8B76-293D2387DC05}" dt="2023-02-13T15:29:37.379" v="729" actId="12788"/>
        <pc:sldMkLst>
          <pc:docMk/>
          <pc:sldMk cId="2722481986" sldId="333"/>
        </pc:sldMkLst>
        <pc:picChg chg="add mod">
          <ac:chgData name="Miguel Magalhães" userId="232491feba69c5f5" providerId="LiveId" clId="{0CBE80C4-14A6-4019-8B76-293D2387DC05}" dt="2023-02-13T15:29:37.379" v="729" actId="12788"/>
          <ac:picMkLst>
            <pc:docMk/>
            <pc:sldMk cId="2722481986" sldId="333"/>
            <ac:picMk id="4" creationId="{C15A818F-C27D-4504-6F81-55737F45ACAD}"/>
          </ac:picMkLst>
        </pc:picChg>
        <pc:picChg chg="add del">
          <ac:chgData name="Miguel Magalhães" userId="232491feba69c5f5" providerId="LiveId" clId="{0CBE80C4-14A6-4019-8B76-293D2387DC05}" dt="2023-02-13T15:29:33.805" v="728" actId="478"/>
          <ac:picMkLst>
            <pc:docMk/>
            <pc:sldMk cId="2722481986" sldId="333"/>
            <ac:picMk id="6" creationId="{0D6BA38C-6BE9-A35C-9FCB-ADD31E7D051C}"/>
          </ac:picMkLst>
        </pc:picChg>
      </pc:sldChg>
      <pc:sldChg chg="delSp add del mod">
        <pc:chgData name="Miguel Magalhães" userId="232491feba69c5f5" providerId="LiveId" clId="{0CBE80C4-14A6-4019-8B76-293D2387DC05}" dt="2023-02-13T15:26:54.893" v="667" actId="47"/>
        <pc:sldMkLst>
          <pc:docMk/>
          <pc:sldMk cId="3890102654" sldId="333"/>
        </pc:sldMkLst>
        <pc:picChg chg="del">
          <ac:chgData name="Miguel Magalhães" userId="232491feba69c5f5" providerId="LiveId" clId="{0CBE80C4-14A6-4019-8B76-293D2387DC05}" dt="2023-02-13T15:26:42.423" v="657" actId="478"/>
          <ac:picMkLst>
            <pc:docMk/>
            <pc:sldMk cId="3890102654" sldId="333"/>
            <ac:picMk id="4" creationId="{D1BBAABB-4CC9-C428-D241-9C9007E4D2F9}"/>
          </ac:picMkLst>
        </pc:picChg>
      </pc:sldChg>
      <pc:sldChg chg="addSp delSp modSp add mod">
        <pc:chgData name="Miguel Magalhães" userId="232491feba69c5f5" providerId="LiveId" clId="{0CBE80C4-14A6-4019-8B76-293D2387DC05}" dt="2023-02-13T15:30:19.996" v="734" actId="12788"/>
        <pc:sldMkLst>
          <pc:docMk/>
          <pc:sldMk cId="1997921182" sldId="334"/>
        </pc:sldMkLst>
        <pc:picChg chg="add mod">
          <ac:chgData name="Miguel Magalhães" userId="232491feba69c5f5" providerId="LiveId" clId="{0CBE80C4-14A6-4019-8B76-293D2387DC05}" dt="2023-02-13T15:30:19.996" v="734" actId="12788"/>
          <ac:picMkLst>
            <pc:docMk/>
            <pc:sldMk cId="1997921182" sldId="334"/>
            <ac:picMk id="4" creationId="{0C07EEF6-2CDA-7316-F6A7-6B8B14144CAE}"/>
          </ac:picMkLst>
        </pc:picChg>
        <pc:picChg chg="del">
          <ac:chgData name="Miguel Magalhães" userId="232491feba69c5f5" providerId="LiveId" clId="{0CBE80C4-14A6-4019-8B76-293D2387DC05}" dt="2023-02-13T15:30:16.890" v="733" actId="478"/>
          <ac:picMkLst>
            <pc:docMk/>
            <pc:sldMk cId="1997921182" sldId="334"/>
            <ac:picMk id="6" creationId="{0D6BA38C-6BE9-A35C-9FCB-ADD31E7D051C}"/>
          </ac:picMkLst>
        </pc:picChg>
      </pc:sldChg>
      <pc:sldChg chg="add del">
        <pc:chgData name="Miguel Magalhães" userId="232491feba69c5f5" providerId="LiveId" clId="{0CBE80C4-14A6-4019-8B76-293D2387DC05}" dt="2023-02-13T15:28:46.129" v="714" actId="47"/>
        <pc:sldMkLst>
          <pc:docMk/>
          <pc:sldMk cId="2730456474" sldId="334"/>
        </pc:sldMkLst>
      </pc:sldChg>
      <pc:sldChg chg="delSp add del mod">
        <pc:chgData name="Miguel Magalhães" userId="232491feba69c5f5" providerId="LiveId" clId="{0CBE80C4-14A6-4019-8B76-293D2387DC05}" dt="2023-02-13T15:26:53.521" v="666" actId="47"/>
        <pc:sldMkLst>
          <pc:docMk/>
          <pc:sldMk cId="3076026784" sldId="334"/>
        </pc:sldMkLst>
        <pc:picChg chg="del">
          <ac:chgData name="Miguel Magalhães" userId="232491feba69c5f5" providerId="LiveId" clId="{0CBE80C4-14A6-4019-8B76-293D2387DC05}" dt="2023-02-13T15:26:41.758" v="656" actId="478"/>
          <ac:picMkLst>
            <pc:docMk/>
            <pc:sldMk cId="3076026784" sldId="334"/>
            <ac:picMk id="4" creationId="{D1BBAABB-4CC9-C428-D241-9C9007E4D2F9}"/>
          </ac:picMkLst>
        </pc:picChg>
      </pc:sldChg>
      <pc:sldChg chg="addSp delSp modSp add mod">
        <pc:chgData name="Miguel Magalhães" userId="232491feba69c5f5" providerId="LiveId" clId="{0CBE80C4-14A6-4019-8B76-293D2387DC05}" dt="2023-02-13T15:31:20.679" v="739" actId="12788"/>
        <pc:sldMkLst>
          <pc:docMk/>
          <pc:sldMk cId="1827906019" sldId="335"/>
        </pc:sldMkLst>
        <pc:picChg chg="add mod">
          <ac:chgData name="Miguel Magalhães" userId="232491feba69c5f5" providerId="LiveId" clId="{0CBE80C4-14A6-4019-8B76-293D2387DC05}" dt="2023-02-13T15:31:20.679" v="739" actId="12788"/>
          <ac:picMkLst>
            <pc:docMk/>
            <pc:sldMk cId="1827906019" sldId="335"/>
            <ac:picMk id="4" creationId="{12266095-9C3B-F754-944A-E228A71B7BD7}"/>
          </ac:picMkLst>
        </pc:picChg>
        <pc:picChg chg="del">
          <ac:chgData name="Miguel Magalhães" userId="232491feba69c5f5" providerId="LiveId" clId="{0CBE80C4-14A6-4019-8B76-293D2387DC05}" dt="2023-02-13T15:31:18.328" v="738" actId="478"/>
          <ac:picMkLst>
            <pc:docMk/>
            <pc:sldMk cId="1827906019" sldId="335"/>
            <ac:picMk id="6" creationId="{0D6BA38C-6BE9-A35C-9FCB-ADD31E7D051C}"/>
          </ac:picMkLst>
        </pc:picChg>
      </pc:sldChg>
      <pc:sldChg chg="add del">
        <pc:chgData name="Miguel Magalhães" userId="232491feba69c5f5" providerId="LiveId" clId="{0CBE80C4-14A6-4019-8B76-293D2387DC05}" dt="2023-02-13T15:28:45.605" v="713" actId="47"/>
        <pc:sldMkLst>
          <pc:docMk/>
          <pc:sldMk cId="2542878683" sldId="335"/>
        </pc:sldMkLst>
      </pc:sldChg>
      <pc:sldChg chg="delSp add del mod">
        <pc:chgData name="Miguel Magalhães" userId="232491feba69c5f5" providerId="LiveId" clId="{0CBE80C4-14A6-4019-8B76-293D2387DC05}" dt="2023-02-13T15:26:52.962" v="665" actId="47"/>
        <pc:sldMkLst>
          <pc:docMk/>
          <pc:sldMk cId="2759934153" sldId="335"/>
        </pc:sldMkLst>
        <pc:picChg chg="del">
          <ac:chgData name="Miguel Magalhães" userId="232491feba69c5f5" providerId="LiveId" clId="{0CBE80C4-14A6-4019-8B76-293D2387DC05}" dt="2023-02-13T15:26:40.180" v="655" actId="478"/>
          <ac:picMkLst>
            <pc:docMk/>
            <pc:sldMk cId="2759934153" sldId="335"/>
            <ac:picMk id="4" creationId="{D1BBAABB-4CC9-C428-D241-9C9007E4D2F9}"/>
          </ac:picMkLst>
        </pc:picChg>
      </pc:sldChg>
      <pc:sldChg chg="delSp add del mod">
        <pc:chgData name="Miguel Magalhães" userId="232491feba69c5f5" providerId="LiveId" clId="{0CBE80C4-14A6-4019-8B76-293D2387DC05}" dt="2023-02-13T15:26:52.279" v="664" actId="47"/>
        <pc:sldMkLst>
          <pc:docMk/>
          <pc:sldMk cId="1256334808" sldId="336"/>
        </pc:sldMkLst>
        <pc:picChg chg="del">
          <ac:chgData name="Miguel Magalhães" userId="232491feba69c5f5" providerId="LiveId" clId="{0CBE80C4-14A6-4019-8B76-293D2387DC05}" dt="2023-02-13T15:26:39.554" v="654" actId="478"/>
          <ac:picMkLst>
            <pc:docMk/>
            <pc:sldMk cId="1256334808" sldId="336"/>
            <ac:picMk id="4" creationId="{D1BBAABB-4CC9-C428-D241-9C9007E4D2F9}"/>
          </ac:picMkLst>
        </pc:picChg>
      </pc:sldChg>
      <pc:sldChg chg="addSp delSp modSp add mod">
        <pc:chgData name="Miguel Magalhães" userId="232491feba69c5f5" providerId="LiveId" clId="{0CBE80C4-14A6-4019-8B76-293D2387DC05}" dt="2023-02-13T15:31:52.561" v="746" actId="1076"/>
        <pc:sldMkLst>
          <pc:docMk/>
          <pc:sldMk cId="1691945180" sldId="336"/>
        </pc:sldMkLst>
        <pc:picChg chg="add mod">
          <ac:chgData name="Miguel Magalhães" userId="232491feba69c5f5" providerId="LiveId" clId="{0CBE80C4-14A6-4019-8B76-293D2387DC05}" dt="2023-02-13T15:31:52.561" v="746" actId="1076"/>
          <ac:picMkLst>
            <pc:docMk/>
            <pc:sldMk cId="1691945180" sldId="336"/>
            <ac:picMk id="4" creationId="{A4202A0E-65E2-922E-3C75-92AF08628F25}"/>
          </ac:picMkLst>
        </pc:picChg>
        <pc:picChg chg="del">
          <ac:chgData name="Miguel Magalhães" userId="232491feba69c5f5" providerId="LiveId" clId="{0CBE80C4-14A6-4019-8B76-293D2387DC05}" dt="2023-02-13T15:31:49.496" v="743" actId="478"/>
          <ac:picMkLst>
            <pc:docMk/>
            <pc:sldMk cId="1691945180" sldId="336"/>
            <ac:picMk id="6" creationId="{0D6BA38C-6BE9-A35C-9FCB-ADD31E7D051C}"/>
          </ac:picMkLst>
        </pc:picChg>
      </pc:sldChg>
      <pc:sldChg chg="add del">
        <pc:chgData name="Miguel Magalhães" userId="232491feba69c5f5" providerId="LiveId" clId="{0CBE80C4-14A6-4019-8B76-293D2387DC05}" dt="2023-02-13T15:28:44.949" v="712" actId="47"/>
        <pc:sldMkLst>
          <pc:docMk/>
          <pc:sldMk cId="3838760482" sldId="336"/>
        </pc:sldMkLst>
      </pc:sldChg>
      <pc:sldChg chg="add del">
        <pc:chgData name="Miguel Magalhães" userId="232491feba69c5f5" providerId="LiveId" clId="{0CBE80C4-14A6-4019-8B76-293D2387DC05}" dt="2023-02-13T15:28:44.301" v="711" actId="47"/>
        <pc:sldMkLst>
          <pc:docMk/>
          <pc:sldMk cId="1034437521" sldId="337"/>
        </pc:sldMkLst>
      </pc:sldChg>
      <pc:sldChg chg="delSp add del mod ord">
        <pc:chgData name="Miguel Magalhães" userId="232491feba69c5f5" providerId="LiveId" clId="{0CBE80C4-14A6-4019-8B76-293D2387DC05}" dt="2023-02-13T15:26:50.933" v="663" actId="47"/>
        <pc:sldMkLst>
          <pc:docMk/>
          <pc:sldMk cId="1148586476" sldId="337"/>
        </pc:sldMkLst>
        <pc:picChg chg="del">
          <ac:chgData name="Miguel Magalhães" userId="232491feba69c5f5" providerId="LiveId" clId="{0CBE80C4-14A6-4019-8B76-293D2387DC05}" dt="2023-02-13T15:26:38.502" v="653" actId="478"/>
          <ac:picMkLst>
            <pc:docMk/>
            <pc:sldMk cId="1148586476" sldId="337"/>
            <ac:picMk id="4" creationId="{D1BBAABB-4CC9-C428-D241-9C9007E4D2F9}"/>
          </ac:picMkLst>
        </pc:picChg>
      </pc:sldChg>
      <pc:sldChg chg="addSp delSp modSp add mod">
        <pc:chgData name="Miguel Magalhães" userId="232491feba69c5f5" providerId="LiveId" clId="{0CBE80C4-14A6-4019-8B76-293D2387DC05}" dt="2023-02-13T15:32:26.164" v="752" actId="12788"/>
        <pc:sldMkLst>
          <pc:docMk/>
          <pc:sldMk cId="3534972691" sldId="337"/>
        </pc:sldMkLst>
        <pc:picChg chg="add mod">
          <ac:chgData name="Miguel Magalhães" userId="232491feba69c5f5" providerId="LiveId" clId="{0CBE80C4-14A6-4019-8B76-293D2387DC05}" dt="2023-02-13T15:32:26.164" v="752" actId="12788"/>
          <ac:picMkLst>
            <pc:docMk/>
            <pc:sldMk cId="3534972691" sldId="337"/>
            <ac:picMk id="4" creationId="{007EC0DE-FE83-72AD-74BA-40F936927BC3}"/>
          </ac:picMkLst>
        </pc:picChg>
        <pc:picChg chg="del">
          <ac:chgData name="Miguel Magalhães" userId="232491feba69c5f5" providerId="LiveId" clId="{0CBE80C4-14A6-4019-8B76-293D2387DC05}" dt="2023-02-13T15:32:23.462" v="751" actId="478"/>
          <ac:picMkLst>
            <pc:docMk/>
            <pc:sldMk cId="3534972691" sldId="337"/>
            <ac:picMk id="6" creationId="{0D6BA38C-6BE9-A35C-9FCB-ADD31E7D051C}"/>
          </ac:picMkLst>
        </pc:picChg>
      </pc:sldChg>
      <pc:sldChg chg="addSp delSp modSp add mod">
        <pc:chgData name="Miguel Magalhães" userId="232491feba69c5f5" providerId="LiveId" clId="{0CBE80C4-14A6-4019-8B76-293D2387DC05}" dt="2023-02-13T15:34:42.637" v="820" actId="14100"/>
        <pc:sldMkLst>
          <pc:docMk/>
          <pc:sldMk cId="4266789906" sldId="338"/>
        </pc:sldMkLst>
        <pc:spChg chg="del mod">
          <ac:chgData name="Miguel Magalhães" userId="232491feba69c5f5" providerId="LiveId" clId="{0CBE80C4-14A6-4019-8B76-293D2387DC05}" dt="2023-02-13T15:34:14.179" v="813" actId="478"/>
          <ac:spMkLst>
            <pc:docMk/>
            <pc:sldMk cId="4266789906" sldId="338"/>
            <ac:spMk id="2" creationId="{C291AB75-F4F6-6A7A-424A-94392BC7C5A5}"/>
          </ac:spMkLst>
        </pc:spChg>
        <pc:spChg chg="add del mod">
          <ac:chgData name="Miguel Magalhães" userId="232491feba69c5f5" providerId="LiveId" clId="{0CBE80C4-14A6-4019-8B76-293D2387DC05}" dt="2023-02-13T15:34:15.756" v="814" actId="478"/>
          <ac:spMkLst>
            <pc:docMk/>
            <pc:sldMk cId="4266789906" sldId="338"/>
            <ac:spMk id="6" creationId="{935B92DE-3F67-912E-12E8-1EDC604A8CC6}"/>
          </ac:spMkLst>
        </pc:spChg>
        <pc:graphicFrameChg chg="add mod modGraphic">
          <ac:chgData name="Miguel Magalhães" userId="232491feba69c5f5" providerId="LiveId" clId="{0CBE80C4-14A6-4019-8B76-293D2387DC05}" dt="2023-02-13T15:34:42.637" v="820" actId="14100"/>
          <ac:graphicFrameMkLst>
            <pc:docMk/>
            <pc:sldMk cId="4266789906" sldId="338"/>
            <ac:graphicFrameMk id="3" creationId="{83E7F4FC-4FEE-A2BD-A93A-6271F9A07A60}"/>
          </ac:graphicFrameMkLst>
        </pc:graphicFrameChg>
        <pc:picChg chg="del">
          <ac:chgData name="Miguel Magalhães" userId="232491feba69c5f5" providerId="LiveId" clId="{0CBE80C4-14A6-4019-8B76-293D2387DC05}" dt="2023-02-13T15:33:09.115" v="754" actId="478"/>
          <ac:picMkLst>
            <pc:docMk/>
            <pc:sldMk cId="4266789906" sldId="338"/>
            <ac:picMk id="4" creationId="{007EC0DE-FE83-72AD-74BA-40F936927BC3}"/>
          </ac:picMkLst>
        </pc:picChg>
      </pc:sldChg>
      <pc:sldChg chg="addSp delSp modSp add mod">
        <pc:chgData name="Miguel Magalhães" userId="232491feba69c5f5" providerId="LiveId" clId="{0CBE80C4-14A6-4019-8B76-293D2387DC05}" dt="2023-02-13T15:36:19.935" v="824"/>
        <pc:sldMkLst>
          <pc:docMk/>
          <pc:sldMk cId="3303699760" sldId="339"/>
        </pc:sldMkLst>
        <pc:graphicFrameChg chg="del modGraphic">
          <ac:chgData name="Miguel Magalhães" userId="232491feba69c5f5" providerId="LiveId" clId="{0CBE80C4-14A6-4019-8B76-293D2387DC05}" dt="2023-02-13T15:36:15.449" v="823" actId="478"/>
          <ac:graphicFrameMkLst>
            <pc:docMk/>
            <pc:sldMk cId="3303699760" sldId="339"/>
            <ac:graphicFrameMk id="3" creationId="{83E7F4FC-4FEE-A2BD-A93A-6271F9A07A60}"/>
          </ac:graphicFrameMkLst>
        </pc:graphicFrameChg>
        <pc:picChg chg="add mod">
          <ac:chgData name="Miguel Magalhães" userId="232491feba69c5f5" providerId="LiveId" clId="{0CBE80C4-14A6-4019-8B76-293D2387DC05}" dt="2023-02-13T15:36:19.935" v="824"/>
          <ac:picMkLst>
            <pc:docMk/>
            <pc:sldMk cId="3303699760" sldId="339"/>
            <ac:picMk id="2" creationId="{0E68CC55-CF1A-83FC-4D1A-4E8FF0BEE82A}"/>
          </ac:picMkLst>
        </pc:picChg>
      </pc:sldChg>
      <pc:sldChg chg="addSp delSp modSp add mod">
        <pc:chgData name="Miguel Magalhães" userId="232491feba69c5f5" providerId="LiveId" clId="{0CBE80C4-14A6-4019-8B76-293D2387DC05}" dt="2023-02-13T15:38:10.804" v="839" actId="166"/>
        <pc:sldMkLst>
          <pc:docMk/>
          <pc:sldMk cId="2359169565" sldId="340"/>
        </pc:sldMkLst>
        <pc:spChg chg="mod">
          <ac:chgData name="Miguel Magalhães" userId="232491feba69c5f5" providerId="LiveId" clId="{0CBE80C4-14A6-4019-8B76-293D2387DC05}" dt="2023-02-13T15:37:47.685" v="833"/>
          <ac:spMkLst>
            <pc:docMk/>
            <pc:sldMk cId="2359169565" sldId="340"/>
            <ac:spMk id="2" creationId="{C291AB75-F4F6-6A7A-424A-94392BC7C5A5}"/>
          </ac:spMkLst>
        </pc:spChg>
        <pc:picChg chg="add mod ord">
          <ac:chgData name="Miguel Magalhães" userId="232491feba69c5f5" providerId="LiveId" clId="{0CBE80C4-14A6-4019-8B76-293D2387DC05}" dt="2023-02-13T15:38:10.804" v="839" actId="166"/>
          <ac:picMkLst>
            <pc:docMk/>
            <pc:sldMk cId="2359169565" sldId="340"/>
            <ac:picMk id="3" creationId="{E76CC5D3-E1A8-9C91-5FCB-7CB8B4C4F4C2}"/>
          </ac:picMkLst>
        </pc:picChg>
        <pc:picChg chg="del">
          <ac:chgData name="Miguel Magalhães" userId="232491feba69c5f5" providerId="LiveId" clId="{0CBE80C4-14A6-4019-8B76-293D2387DC05}" dt="2023-02-13T15:38:07.500" v="838" actId="478"/>
          <ac:picMkLst>
            <pc:docMk/>
            <pc:sldMk cId="2359169565" sldId="340"/>
            <ac:picMk id="4" creationId="{D0D4DEAD-D4EC-33D5-6472-4BC3D8A8BA09}"/>
          </ac:picMkLst>
        </pc:picChg>
      </pc:sldChg>
      <pc:sldChg chg="addSp delSp modSp add mod">
        <pc:chgData name="Miguel Magalhães" userId="232491feba69c5f5" providerId="LiveId" clId="{0CBE80C4-14A6-4019-8B76-293D2387DC05}" dt="2023-02-13T15:41:58.451" v="874"/>
        <pc:sldMkLst>
          <pc:docMk/>
          <pc:sldMk cId="3512668071" sldId="341"/>
        </pc:sldMkLst>
        <pc:spChg chg="mod">
          <ac:chgData name="Miguel Magalhães" userId="232491feba69c5f5" providerId="LiveId" clId="{0CBE80C4-14A6-4019-8B76-293D2387DC05}" dt="2023-02-13T15:41:58.451" v="874"/>
          <ac:spMkLst>
            <pc:docMk/>
            <pc:sldMk cId="3512668071" sldId="341"/>
            <ac:spMk id="2" creationId="{C291AB75-F4F6-6A7A-424A-94392BC7C5A5}"/>
          </ac:spMkLst>
        </pc:spChg>
        <pc:picChg chg="del mod">
          <ac:chgData name="Miguel Magalhães" userId="232491feba69c5f5" providerId="LiveId" clId="{0CBE80C4-14A6-4019-8B76-293D2387DC05}" dt="2023-02-13T15:38:55.507" v="859" actId="478"/>
          <ac:picMkLst>
            <pc:docMk/>
            <pc:sldMk cId="3512668071" sldId="341"/>
            <ac:picMk id="3" creationId="{E76CC5D3-E1A8-9C91-5FCB-7CB8B4C4F4C2}"/>
          </ac:picMkLst>
        </pc:picChg>
        <pc:picChg chg="add mod ord">
          <ac:chgData name="Miguel Magalhães" userId="232491feba69c5f5" providerId="LiveId" clId="{0CBE80C4-14A6-4019-8B76-293D2387DC05}" dt="2023-02-13T15:39:04.157" v="861" actId="1076"/>
          <ac:picMkLst>
            <pc:docMk/>
            <pc:sldMk cId="3512668071" sldId="341"/>
            <ac:picMk id="4" creationId="{EFF19E75-264F-60AC-CCAC-9D4B6077411B}"/>
          </ac:picMkLst>
        </pc:picChg>
      </pc:sldChg>
      <pc:sldChg chg="addSp delSp modSp add mod">
        <pc:chgData name="Miguel Magalhães" userId="232491feba69c5f5" providerId="LiveId" clId="{0CBE80C4-14A6-4019-8B76-293D2387DC05}" dt="2023-02-13T15:42:05.613" v="875"/>
        <pc:sldMkLst>
          <pc:docMk/>
          <pc:sldMk cId="1472609397" sldId="342"/>
        </pc:sldMkLst>
        <pc:spChg chg="mod">
          <ac:chgData name="Miguel Magalhães" userId="232491feba69c5f5" providerId="LiveId" clId="{0CBE80C4-14A6-4019-8B76-293D2387DC05}" dt="2023-02-13T15:42:05.613" v="875"/>
          <ac:spMkLst>
            <pc:docMk/>
            <pc:sldMk cId="1472609397" sldId="342"/>
            <ac:spMk id="2" creationId="{C291AB75-F4F6-6A7A-424A-94392BC7C5A5}"/>
          </ac:spMkLst>
        </pc:spChg>
        <pc:picChg chg="add mod ord">
          <ac:chgData name="Miguel Magalhães" userId="232491feba69c5f5" providerId="LiveId" clId="{0CBE80C4-14A6-4019-8B76-293D2387DC05}" dt="2023-02-13T15:39:47.621" v="872" actId="1076"/>
          <ac:picMkLst>
            <pc:docMk/>
            <pc:sldMk cId="1472609397" sldId="342"/>
            <ac:picMk id="3" creationId="{C3EEEFB6-5CF3-9AA7-E836-82C977EA49C4}"/>
          </ac:picMkLst>
        </pc:picChg>
        <pc:picChg chg="del">
          <ac:chgData name="Miguel Magalhães" userId="232491feba69c5f5" providerId="LiveId" clId="{0CBE80C4-14A6-4019-8B76-293D2387DC05}" dt="2023-02-13T15:39:42.553" v="871" actId="478"/>
          <ac:picMkLst>
            <pc:docMk/>
            <pc:sldMk cId="1472609397" sldId="342"/>
            <ac:picMk id="4" creationId="{EFF19E75-264F-60AC-CCAC-9D4B6077411B}"/>
          </ac:picMkLst>
        </pc:picChg>
      </pc:sldChg>
    </pc:docChg>
  </pc:docChgLst>
  <pc:docChgLst>
    <pc:chgData name="Miguel Magalhães" userId="d1f86161-6429-43a9-a384-75991155c9ab" providerId="ADAL" clId="{6BA96EC4-A228-4AD2-874B-DBA99EA8E8A9}"/>
    <pc:docChg chg="modSld">
      <pc:chgData name="Miguel Magalhães" userId="d1f86161-6429-43a9-a384-75991155c9ab" providerId="ADAL" clId="{6BA96EC4-A228-4AD2-874B-DBA99EA8E8A9}" dt="2023-02-13T20:56:37.745" v="0" actId="1076"/>
      <pc:docMkLst>
        <pc:docMk/>
      </pc:docMkLst>
      <pc:sldChg chg="modSp mod">
        <pc:chgData name="Miguel Magalhães" userId="d1f86161-6429-43a9-a384-75991155c9ab" providerId="ADAL" clId="{6BA96EC4-A228-4AD2-874B-DBA99EA8E8A9}" dt="2023-02-13T20:56:37.745" v="0" actId="1076"/>
        <pc:sldMkLst>
          <pc:docMk/>
          <pc:sldMk cId="3512668071" sldId="341"/>
        </pc:sldMkLst>
        <pc:picChg chg="mod">
          <ac:chgData name="Miguel Magalhães" userId="d1f86161-6429-43a9-a384-75991155c9ab" providerId="ADAL" clId="{6BA96EC4-A228-4AD2-874B-DBA99EA8E8A9}" dt="2023-02-13T20:56:37.745" v="0" actId="1076"/>
          <ac:picMkLst>
            <pc:docMk/>
            <pc:sldMk cId="3512668071" sldId="341"/>
            <ac:picMk id="4" creationId="{EFF19E75-264F-60AC-CCAC-9D4B607741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70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0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6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70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87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16788" y="903094"/>
            <a:ext cx="591040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Fira Sans SemiBold"/>
                <a:ea typeface="Fira Sans SemiBold"/>
                <a:cs typeface="Fira Sans SemiBold"/>
                <a:sym typeface="Fira Sans SemiBold"/>
              </a:rPr>
              <a:t>Projeto</a:t>
            </a:r>
            <a:endParaRPr sz="28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41466" y="1474086"/>
            <a:ext cx="333955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Segurança nas Redes 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381BE8-42B9-6589-15DE-2623C4C2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4" y="127915"/>
            <a:ext cx="1463290" cy="529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30CC99-D923-0B80-9041-DAD6CC8C5B8B}"/>
              </a:ext>
            </a:extLst>
          </p:cNvPr>
          <p:cNvSpPr txBox="1"/>
          <p:nvPr/>
        </p:nvSpPr>
        <p:spPr>
          <a:xfrm>
            <a:off x="37729" y="4407688"/>
            <a:ext cx="245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C000"/>
                </a:solidFill>
              </a:rPr>
              <a:t>Trabalho realizado por:</a:t>
            </a:r>
          </a:p>
          <a:p>
            <a:r>
              <a:rPr lang="pt-PT" sz="1050" dirty="0">
                <a:solidFill>
                  <a:srgbClr val="FFC000"/>
                </a:solidFill>
              </a:rPr>
              <a:t>Miguel Magalhães, nº20211031;</a:t>
            </a:r>
          </a:p>
          <a:p>
            <a:r>
              <a:rPr lang="pt-PT" sz="1050" dirty="0">
                <a:solidFill>
                  <a:srgbClr val="FFC000"/>
                </a:solidFill>
              </a:rPr>
              <a:t>Rui Reis, nº2021101434;</a:t>
            </a:r>
            <a:br>
              <a:rPr lang="pt-PT" sz="1050" dirty="0">
                <a:solidFill>
                  <a:srgbClr val="FFC000"/>
                </a:solidFill>
              </a:rPr>
            </a:br>
            <a:r>
              <a:rPr lang="pt-PT" sz="1050" dirty="0">
                <a:solidFill>
                  <a:srgbClr val="FFC000"/>
                </a:solidFill>
              </a:rPr>
              <a:t>RSI, ISPGAYA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Contabilidade / Logística / Administração e Recursos Humanos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F19E75-264F-60AC-CCAC-9D4B607741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/>
          <a:stretch/>
        </p:blipFill>
        <p:spPr bwMode="auto">
          <a:xfrm>
            <a:off x="2312647" y="730540"/>
            <a:ext cx="4518706" cy="4412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266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Escritório / Equipa Técnica e </a:t>
            </a:r>
            <a:r>
              <a:rPr lang="pt-PT" dirty="0" err="1">
                <a:latin typeface="Fira Sans Medium" panose="020B0603050000020004" pitchFamily="34" charset="0"/>
              </a:rPr>
              <a:t>Call</a:t>
            </a:r>
            <a:r>
              <a:rPr lang="pt-PT" dirty="0">
                <a:latin typeface="Fira Sans Medium" panose="020B0603050000020004" pitchFamily="34" charset="0"/>
              </a:rPr>
              <a:t> </a:t>
            </a:r>
            <a:r>
              <a:rPr lang="pt-PT" dirty="0" err="1">
                <a:latin typeface="Fira Sans Medium" panose="020B0603050000020004" pitchFamily="34" charset="0"/>
              </a:rPr>
              <a:t>Center</a:t>
            </a:r>
            <a:endParaRPr lang="pt-PT" dirty="0">
              <a:latin typeface="Fira Sans Medium" panose="020B06030500000200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54F33D-505F-1C33-B161-CCA117CFE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6" y="573593"/>
            <a:ext cx="5218248" cy="44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4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3EEEFB6-5CF3-9AA7-E836-82C977EA49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/>
          <a:stretch/>
        </p:blipFill>
        <p:spPr bwMode="auto">
          <a:xfrm>
            <a:off x="2269694" y="573593"/>
            <a:ext cx="4604611" cy="4279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Escritório / Equipa Técnica e </a:t>
            </a:r>
            <a:r>
              <a:rPr lang="pt-PT" dirty="0" err="1">
                <a:latin typeface="Fira Sans Medium" panose="020B0603050000020004" pitchFamily="34" charset="0"/>
              </a:rPr>
              <a:t>Call</a:t>
            </a:r>
            <a:r>
              <a:rPr lang="pt-PT" dirty="0">
                <a:latin typeface="Fira Sans Medium" panose="020B0603050000020004" pitchFamily="34" charset="0"/>
              </a:rPr>
              <a:t> </a:t>
            </a:r>
            <a:r>
              <a:rPr lang="pt-PT" dirty="0" err="1">
                <a:latin typeface="Fira Sans Medium" panose="020B0603050000020004" pitchFamily="34" charset="0"/>
              </a:rPr>
              <a:t>Center</a:t>
            </a:r>
            <a:endParaRPr lang="pt-PT" dirty="0">
              <a:latin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0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5258816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383273" y="1332153"/>
            <a:ext cx="34536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Fira Sans Medium"/>
                <a:ea typeface="Fira Sans Medium"/>
                <a:cs typeface="Fira Sans Medium"/>
                <a:sym typeface="Fira Sans Medium"/>
              </a:rPr>
              <a:t>Configuração de Redes nos Dispositivos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84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 err="1">
                <a:latin typeface="Fira Sans Medium" panose="020B0603050000020004" pitchFamily="34" charset="0"/>
              </a:rPr>
              <a:t>VLAN’s</a:t>
            </a:r>
            <a:r>
              <a:rPr lang="pt-PT" dirty="0">
                <a:latin typeface="Fira Sans Medium" panose="020B0603050000020004" pitchFamily="34" charset="0"/>
              </a:rPr>
              <a:t> - Configuração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AA5C3AE-A599-A21C-DE71-92DCEC159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6" y="965479"/>
            <a:ext cx="7497429" cy="35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 err="1">
                <a:latin typeface="Fira Sans Medium" panose="020B0603050000020004" pitchFamily="34" charset="0"/>
              </a:rPr>
              <a:t>VLAN’s</a:t>
            </a:r>
            <a:r>
              <a:rPr lang="pt-PT" dirty="0">
                <a:latin typeface="Fira Sans Medium" panose="020B0603050000020004" pitchFamily="34" charset="0"/>
              </a:rPr>
              <a:t> - Configuração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094A8CD-E946-8242-B2BE-02639681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6" y="965479"/>
            <a:ext cx="7497428" cy="40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3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Segurança da Rede Wireless</a:t>
            </a:r>
          </a:p>
        </p:txBody>
      </p:sp>
      <p:pic>
        <p:nvPicPr>
          <p:cNvPr id="4" name="Imagem 3" descr="How to Choose Wifi Encryption Settings | Wifi Guide from Cox">
            <a:extLst>
              <a:ext uri="{FF2B5EF4-FFF2-40B4-BE49-F238E27FC236}">
                <a16:creationId xmlns:a16="http://schemas.microsoft.com/office/drawing/2014/main" id="{52314E1A-1CBF-8A40-9B09-65D4953AF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4" y="884190"/>
            <a:ext cx="6590393" cy="3709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83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Comunicações Wireless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C5380B-6C43-0844-A787-D7BEFDBB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908"/>
            <a:ext cx="9144000" cy="2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9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Comunicações Wireless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A90480-F848-E2E3-7245-5DD67435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260"/>
            <a:ext cx="9144000" cy="28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Comunicações Wireless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088581-0C64-A2C6-095E-29AE0A7A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192"/>
            <a:ext cx="9144000" cy="34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5258816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383273" y="1332153"/>
            <a:ext cx="34536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Fira Sans Medium"/>
                <a:ea typeface="Fira Sans Medium"/>
                <a:cs typeface="Fira Sans Medium"/>
                <a:sym typeface="Fira Sans Medium"/>
              </a:rPr>
              <a:t>Objetivos / StoryTelling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Página Web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CF7032-50EA-079E-C62E-99E2F737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60" y="573593"/>
            <a:ext cx="4666680" cy="13907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BC6780-EC1C-5F94-1A9D-23E54589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4" y="1964356"/>
            <a:ext cx="6635931" cy="31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Página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BBAABB-4CC9-C428-D241-9C9007E4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7" y="535962"/>
            <a:ext cx="7982486" cy="46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81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5258816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383273" y="1332153"/>
            <a:ext cx="34536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Fira Sans Medium"/>
                <a:ea typeface="Fira Sans Medium"/>
                <a:cs typeface="Fira Sans Medium"/>
                <a:sym typeface="Fira Sans Medium"/>
              </a:rPr>
              <a:t>Riscos e Desafios de Segurança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843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6BA38C-6BE9-A35C-9FCB-ADD31E7D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17" y="1020538"/>
            <a:ext cx="5869765" cy="37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5A818F-C27D-4504-6F81-55737F45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56" y="1020538"/>
            <a:ext cx="5429889" cy="37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1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07EEF6-2CDA-7316-F6A7-6B8B1414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93" y="1020538"/>
            <a:ext cx="4770214" cy="37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2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266095-9C3B-F754-944A-E228A71B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9" y="1020538"/>
            <a:ext cx="5449483" cy="375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6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202A0E-65E2-922E-3C75-92AF0862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17" y="1383244"/>
            <a:ext cx="5869765" cy="23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45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2955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Riscos e Desafios de Segurança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7EC0DE-FE83-72AD-74BA-40F93692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25" y="1020538"/>
            <a:ext cx="5450351" cy="37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72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3E7F4FC-4FEE-A2BD-A93A-6271F9A07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7156"/>
              </p:ext>
            </p:extLst>
          </p:nvPr>
        </p:nvGraphicFramePr>
        <p:xfrm>
          <a:off x="372291" y="326572"/>
          <a:ext cx="8405950" cy="4441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648">
                  <a:extLst>
                    <a:ext uri="{9D8B030D-6E8A-4147-A177-3AD203B41FA5}">
                      <a16:colId xmlns:a16="http://schemas.microsoft.com/office/drawing/2014/main" val="1778353663"/>
                    </a:ext>
                  </a:extLst>
                </a:gridCol>
                <a:gridCol w="3712067">
                  <a:extLst>
                    <a:ext uri="{9D8B030D-6E8A-4147-A177-3AD203B41FA5}">
                      <a16:colId xmlns:a16="http://schemas.microsoft.com/office/drawing/2014/main" val="3102703244"/>
                    </a:ext>
                  </a:extLst>
                </a:gridCol>
                <a:gridCol w="763260">
                  <a:extLst>
                    <a:ext uri="{9D8B030D-6E8A-4147-A177-3AD203B41FA5}">
                      <a16:colId xmlns:a16="http://schemas.microsoft.com/office/drawing/2014/main" val="1385731942"/>
                    </a:ext>
                  </a:extLst>
                </a:gridCol>
                <a:gridCol w="2620975">
                  <a:extLst>
                    <a:ext uri="{9D8B030D-6E8A-4147-A177-3AD203B41FA5}">
                      <a16:colId xmlns:a16="http://schemas.microsoft.com/office/drawing/2014/main" val="2519320696"/>
                    </a:ext>
                  </a:extLst>
                </a:gridCol>
              </a:tblGrid>
              <a:tr h="290058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Risco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Descrição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Grupo de risco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Nível de risco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270779969"/>
                  </a:ext>
                </a:extLst>
              </a:tr>
              <a:tr h="633793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Destruição ou alteração acidental/ ilegal de dados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Acesso a dados com intuito de alterar ou modificar sem permissão.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Interno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Elevado 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3907466766"/>
                  </a:ext>
                </a:extLst>
              </a:tr>
              <a:tr h="954230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Divulgação não autorizada de dados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Exposição de dados pessoais de forma ilegal, e invasão de privacidade.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Interno / Externo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Elevado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1456159154"/>
                  </a:ext>
                </a:extLst>
              </a:tr>
              <a:tr h="435086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Roubo de dados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dirty="0">
                          <a:effectLst/>
                        </a:rPr>
                        <a:t>Roubo de dados é o ato de roubar informações armazenadas em computadores, servidores ou outros dispositivos de uma vítima com a intenção de comprometer a privacidade ou obter informações confidenciais.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Interno / Externo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Elevado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2337386971"/>
                  </a:ext>
                </a:extLst>
              </a:tr>
              <a:tr h="290058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Recolha de dados em excesso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Recolha de dados, muitas vezes desnecessárias.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Interno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Baixo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1328647314"/>
                  </a:ext>
                </a:extLst>
              </a:tr>
              <a:tr h="290058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Vírus, worms e cavalos de Tróia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Ataques externos, com o objetivo de atacar e extorquir dados internos.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Externo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Elevado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2151556247"/>
                  </a:ext>
                </a:extLst>
              </a:tr>
              <a:tr h="290058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Acesso não autorizado a dados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Caso alguém os roube ou aceda ilegalmente aos dados.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Interno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Elevado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2504158976"/>
                  </a:ext>
                </a:extLst>
              </a:tr>
              <a:tr h="816410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endParaRPr lang="pt-PT" sz="800" dirty="0">
                        <a:effectLst/>
                      </a:endParaRPr>
                    </a:p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Hackers.</a:t>
                      </a:r>
                      <a:endParaRPr lang="pt-PT" sz="900" dirty="0">
                        <a:effectLst/>
                      </a:endParaRPr>
                    </a:p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 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Pessoa com grandes conhecimentos de informática e programação, que se dedica a encontrar falhas em ou a aceder ilegalmente a sistemas e redes computacionais.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Externo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Elevado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2460799731"/>
                  </a:ext>
                </a:extLst>
              </a:tr>
              <a:tr h="435086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Spyware.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Spyware é um tipo de malware que tenta se esconder enquanto regista secretamente informações e rastreia as nossas atividades online em nos computadores ou dispositivos móveis.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>
                          <a:effectLst/>
                        </a:rPr>
                        <a:t>Externo</a:t>
                      </a:r>
                      <a:endParaRPr lang="pt-PT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pt-PT" sz="800" dirty="0">
                          <a:effectLst/>
                        </a:rPr>
                        <a:t>Elevado</a:t>
                      </a:r>
                      <a:endParaRPr lang="pt-PT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78" marR="53578" marT="0" marB="0" anchor="ctr"/>
                </a:tc>
                <a:extLst>
                  <a:ext uri="{0D108BD9-81ED-4DB2-BD59-A6C34878D82A}">
                    <a16:rowId xmlns:a16="http://schemas.microsoft.com/office/drawing/2014/main" val="163370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78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Cisco </a:t>
            </a:r>
            <a:r>
              <a:rPr lang="pt-PT" dirty="0" err="1">
                <a:latin typeface="Fira Sans Medium" panose="020B0603050000020004" pitchFamily="34" charset="0"/>
              </a:rPr>
              <a:t>Packet</a:t>
            </a:r>
            <a:r>
              <a:rPr lang="pt-PT" dirty="0">
                <a:latin typeface="Fira Sans Medium" panose="020B0603050000020004" pitchFamily="34" charset="0"/>
              </a:rPr>
              <a:t> </a:t>
            </a:r>
            <a:r>
              <a:rPr lang="pt-PT" dirty="0" err="1">
                <a:latin typeface="Fira Sans Medium" panose="020B0603050000020004" pitchFamily="34" charset="0"/>
              </a:rPr>
              <a:t>Tracer</a:t>
            </a:r>
            <a:endParaRPr lang="pt-PT" dirty="0">
              <a:latin typeface="Fira Sans Medium" panose="020B0603050000020004" pitchFamily="34" charset="0"/>
            </a:endParaRPr>
          </a:p>
        </p:txBody>
      </p:sp>
      <p:pic>
        <p:nvPicPr>
          <p:cNvPr id="4" name="Imagem 3" descr="Cisco Packet Tracer - Download">
            <a:extLst>
              <a:ext uri="{FF2B5EF4-FFF2-40B4-BE49-F238E27FC236}">
                <a16:creationId xmlns:a16="http://schemas.microsoft.com/office/drawing/2014/main" id="{04F79C66-9124-D21C-ABBA-7EF5C89F5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63" y="1338216"/>
            <a:ext cx="5339074" cy="30051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8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sight em Saúde e Segurança do Trabalho: Riscos Ocupacionais">
            <a:extLst>
              <a:ext uri="{FF2B5EF4-FFF2-40B4-BE49-F238E27FC236}">
                <a16:creationId xmlns:a16="http://schemas.microsoft.com/office/drawing/2014/main" id="{0E68CC55-CF1A-83FC-4D1A-4E8FF0BE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9" b="3853"/>
          <a:stretch/>
        </p:blipFill>
        <p:spPr bwMode="auto">
          <a:xfrm>
            <a:off x="1252537" y="130810"/>
            <a:ext cx="6638925" cy="4881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369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5258816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383273" y="1332153"/>
            <a:ext cx="34536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Fira Sans Medium"/>
                <a:ea typeface="Fira Sans Medium"/>
                <a:cs typeface="Fira Sans Medium"/>
                <a:sym typeface="Fira Sans Medium"/>
              </a:rPr>
              <a:t>Conclusão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0214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16788" y="903094"/>
            <a:ext cx="5910408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Fira Sans SemiBold"/>
                <a:ea typeface="Fira Sans SemiBold"/>
                <a:cs typeface="Fira Sans SemiBold"/>
                <a:sym typeface="Fira Sans SemiBold"/>
              </a:rPr>
              <a:t>Projeto</a:t>
            </a:r>
            <a:endParaRPr sz="28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41466" y="1474086"/>
            <a:ext cx="333955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Segurança nas Redes 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381BE8-42B9-6589-15DE-2623C4C2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4" y="127915"/>
            <a:ext cx="1463290" cy="529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330CC99-D923-0B80-9041-DAD6CC8C5B8B}"/>
              </a:ext>
            </a:extLst>
          </p:cNvPr>
          <p:cNvSpPr txBox="1"/>
          <p:nvPr/>
        </p:nvSpPr>
        <p:spPr>
          <a:xfrm>
            <a:off x="37729" y="4407688"/>
            <a:ext cx="245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rgbClr val="FFC000"/>
                </a:solidFill>
              </a:rPr>
              <a:t>Trabalho realizado por:</a:t>
            </a:r>
          </a:p>
          <a:p>
            <a:r>
              <a:rPr lang="pt-PT" sz="1050" dirty="0">
                <a:solidFill>
                  <a:srgbClr val="FFC000"/>
                </a:solidFill>
              </a:rPr>
              <a:t>Miguel Magalhães, nº20211031;</a:t>
            </a:r>
          </a:p>
          <a:p>
            <a:r>
              <a:rPr lang="pt-PT" sz="1050" dirty="0">
                <a:solidFill>
                  <a:srgbClr val="FFC000"/>
                </a:solidFill>
              </a:rPr>
              <a:t>Rui Reis, nº2021101434;</a:t>
            </a:r>
            <a:br>
              <a:rPr lang="pt-PT" sz="1050" dirty="0">
                <a:solidFill>
                  <a:srgbClr val="FFC000"/>
                </a:solidFill>
              </a:rPr>
            </a:br>
            <a:r>
              <a:rPr lang="pt-PT" sz="1050" dirty="0">
                <a:solidFill>
                  <a:srgbClr val="FFC000"/>
                </a:solidFill>
              </a:rPr>
              <a:t>RSI, ISPGAYA</a:t>
            </a:r>
          </a:p>
        </p:txBody>
      </p:sp>
    </p:spTree>
    <p:extLst>
      <p:ext uri="{BB962C8B-B14F-4D97-AF65-F5344CB8AC3E}">
        <p14:creationId xmlns:p14="http://schemas.microsoft.com/office/powerpoint/2010/main" val="284965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5258816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1383273" y="1332153"/>
            <a:ext cx="3453691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Fira Sans Medium"/>
                <a:ea typeface="Fira Sans Medium"/>
                <a:cs typeface="Fira Sans Medium"/>
                <a:sym typeface="Fira Sans Medium"/>
              </a:rPr>
              <a:t>Construção da Rede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3600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Servidores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B1D980-7D75-3ABE-86BA-ABA96846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" y="665032"/>
            <a:ext cx="8958393" cy="41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Servidores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D4DEAD-D4EC-33D5-6472-4BC3D8A8BA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2727"/>
          <a:stretch/>
        </p:blipFill>
        <p:spPr bwMode="auto">
          <a:xfrm>
            <a:off x="1476284" y="497295"/>
            <a:ext cx="6191431" cy="45339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608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Receção e Refeitório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6D73544-252B-BBCE-EABA-86525F22C1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" t="3716"/>
          <a:stretch/>
        </p:blipFill>
        <p:spPr bwMode="auto">
          <a:xfrm>
            <a:off x="2383631" y="704124"/>
            <a:ext cx="4376738" cy="4302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056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Receção e Refeitório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6CC5D3-E1A8-9C91-5FCB-7CB8B4C4F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57" y="497295"/>
            <a:ext cx="5040539" cy="46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6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AB75-F4F6-6A7A-424A-94392BC7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3"/>
            <a:ext cx="8520600" cy="572700"/>
          </a:xfrm>
        </p:spPr>
        <p:txBody>
          <a:bodyPr/>
          <a:lstStyle/>
          <a:p>
            <a:pPr algn="ctr"/>
            <a:r>
              <a:rPr lang="pt-PT" dirty="0">
                <a:latin typeface="Fira Sans Medium" panose="020B0603050000020004" pitchFamily="34" charset="0"/>
              </a:rPr>
              <a:t>Contabilidade / Logística / Administração e Recursos Humanos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D02539-38E4-FAE9-42CD-47F4E858C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8" y="1222420"/>
            <a:ext cx="7564404" cy="34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162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359</Words>
  <Application>Microsoft Office PowerPoint</Application>
  <PresentationFormat>Apresentação no Ecrã (16:9)</PresentationFormat>
  <Paragraphs>76</Paragraphs>
  <Slides>32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8" baseType="lpstr">
      <vt:lpstr>Arial</vt:lpstr>
      <vt:lpstr>Fira Sans</vt:lpstr>
      <vt:lpstr>Fira Sans SemiBold</vt:lpstr>
      <vt:lpstr>Fira Sans Medium</vt:lpstr>
      <vt:lpstr>Times New Roman</vt:lpstr>
      <vt:lpstr>Technology Infographics by Slidesgo</vt:lpstr>
      <vt:lpstr>Apresentação do PowerPoint</vt:lpstr>
      <vt:lpstr>Apresentação do PowerPoint</vt:lpstr>
      <vt:lpstr>Cisco Packet Tracer</vt:lpstr>
      <vt:lpstr>Apresentação do PowerPoint</vt:lpstr>
      <vt:lpstr>Servidores</vt:lpstr>
      <vt:lpstr>Servidores</vt:lpstr>
      <vt:lpstr>Receção e Refeitório</vt:lpstr>
      <vt:lpstr>Receção e Refeitório</vt:lpstr>
      <vt:lpstr>Contabilidade / Logística / Administração e Recursos Humanos</vt:lpstr>
      <vt:lpstr>Contabilidade / Logística / Administração e Recursos Humanos</vt:lpstr>
      <vt:lpstr>Escritório / Equipa Técnica e Call Center</vt:lpstr>
      <vt:lpstr>Escritório / Equipa Técnica e Call Center</vt:lpstr>
      <vt:lpstr>Apresentação do PowerPoint</vt:lpstr>
      <vt:lpstr>VLAN’s - Configuração</vt:lpstr>
      <vt:lpstr>VLAN’s - Configuração</vt:lpstr>
      <vt:lpstr>Segurança da Rede Wireless</vt:lpstr>
      <vt:lpstr>Comunicações Wireless</vt:lpstr>
      <vt:lpstr>Comunicações Wireless</vt:lpstr>
      <vt:lpstr>Comunicações Wireless</vt:lpstr>
      <vt:lpstr>Página Web</vt:lpstr>
      <vt:lpstr>Página Web</vt:lpstr>
      <vt:lpstr>Apresentação do PowerPoint</vt:lpstr>
      <vt:lpstr>Riscos e Desafios de Segurança</vt:lpstr>
      <vt:lpstr>Riscos e Desafios de Segurança</vt:lpstr>
      <vt:lpstr>Riscos e Desafios de Segurança</vt:lpstr>
      <vt:lpstr>Riscos e Desafios de Segurança</vt:lpstr>
      <vt:lpstr>Riscos e Desafios de Segurança</vt:lpstr>
      <vt:lpstr>Riscos e Desafios de Segurança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Miguel Magalhães</cp:lastModifiedBy>
  <cp:revision>5</cp:revision>
  <dcterms:modified xsi:type="dcterms:W3CDTF">2023-02-13T20:56:48Z</dcterms:modified>
</cp:coreProperties>
</file>